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FDB6F-F90D-4DED-A1AD-031192767CF1}" type="datetime3">
              <a:rPr kumimoji="1" lang="ja-JP" altLang="en-US" smtClean="0"/>
              <a:t>平成29年10月18日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ABF08-12DF-4548-8A72-C274FFCEC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89836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86C2F-2944-478C-B41E-6ECFF67F4CAF}" type="datetime3">
              <a:rPr kumimoji="1" lang="ja-JP" altLang="en-US" smtClean="0"/>
              <a:t>平成29年10月18日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A6D03-E2E5-4A41-8FA2-E7DB3D13A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18780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43893FD-FDD4-4427-AB4E-6EE1C9DBEE60}" type="datetime3">
              <a:rPr kumimoji="1" lang="ja-JP" altLang="en-US" smtClean="0"/>
              <a:t>平成29年10月18日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263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56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303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41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51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05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24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4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64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9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87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43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68014-0555-42B1-AE00-3709CDC18A9B}" type="datetimeFigureOut">
              <a:rPr kumimoji="1" lang="ja-JP" altLang="en-US" smtClean="0"/>
              <a:t>2017/10/18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28C2-E3CE-430C-B5AD-2A42FAFA5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76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0" y="0"/>
            <a:ext cx="9144000" cy="4608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32460" y="0"/>
            <a:ext cx="787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主体的・対話的で深い学びを促す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授業づくり方略マップ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40000" y="540000"/>
            <a:ext cx="8460000" cy="338554"/>
            <a:chOff x="540000" y="36000"/>
            <a:chExt cx="8460000" cy="338554"/>
          </a:xfrm>
        </p:grpSpPr>
        <p:grpSp>
          <p:nvGrpSpPr>
            <p:cNvPr id="10" name="グループ化 9"/>
            <p:cNvGrpSpPr/>
            <p:nvPr/>
          </p:nvGrpSpPr>
          <p:grpSpPr>
            <a:xfrm>
              <a:off x="540000" y="36000"/>
              <a:ext cx="8460000" cy="338554"/>
              <a:chOff x="540000" y="3295723"/>
              <a:chExt cx="8460000" cy="338554"/>
            </a:xfrm>
          </p:grpSpPr>
          <p:cxnSp>
            <p:nvCxnSpPr>
              <p:cNvPr id="7" name="直線コネクタ 6"/>
              <p:cNvCxnSpPr/>
              <p:nvPr/>
            </p:nvCxnSpPr>
            <p:spPr>
              <a:xfrm>
                <a:off x="540000" y="3619723"/>
                <a:ext cx="8460000" cy="0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テキスト ボックス 8"/>
              <p:cNvSpPr txBox="1"/>
              <p:nvPr/>
            </p:nvSpPr>
            <p:spPr>
              <a:xfrm>
                <a:off x="3969039" y="3295723"/>
                <a:ext cx="141577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学年・教科等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11" name="テキスト ボックス 10"/>
            <p:cNvSpPr txBox="1"/>
            <p:nvPr/>
          </p:nvSpPr>
          <p:spPr>
            <a:xfrm>
              <a:off x="792000" y="3600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8172000" y="36000"/>
              <a:ext cx="5950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全体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0" y="1080000"/>
            <a:ext cx="430887" cy="5738554"/>
            <a:chOff x="0" y="1080000"/>
            <a:chExt cx="430887" cy="5738554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0" y="1368000"/>
              <a:ext cx="430887" cy="5040000"/>
              <a:chOff x="77273" y="1260912"/>
              <a:chExt cx="430887" cy="5040000"/>
            </a:xfrm>
          </p:grpSpPr>
          <p:cxnSp>
            <p:nvCxnSpPr>
              <p:cNvPr id="15" name="直線コネクタ 14"/>
              <p:cNvCxnSpPr/>
              <p:nvPr/>
            </p:nvCxnSpPr>
            <p:spPr>
              <a:xfrm>
                <a:off x="292716" y="1260912"/>
                <a:ext cx="0" cy="5040000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テキスト ボックス 15"/>
              <p:cNvSpPr txBox="1"/>
              <p:nvPr/>
            </p:nvSpPr>
            <p:spPr>
              <a:xfrm>
                <a:off x="77273" y="3221785"/>
                <a:ext cx="430887" cy="111825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着手容易性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18" name="テキスト ボックス 17"/>
            <p:cNvSpPr txBox="1"/>
            <p:nvPr/>
          </p:nvSpPr>
          <p:spPr>
            <a:xfrm>
              <a:off x="36000" y="108000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高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36000" y="648000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低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470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0"/>
            <a:ext cx="9144000" cy="4608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32460" y="0"/>
            <a:ext cx="7879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主体的・対話的で深い学びを促す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授業づくり方略マップ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0" y="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例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34" name="グループ化 33"/>
          <p:cNvGrpSpPr/>
          <p:nvPr/>
        </p:nvGrpSpPr>
        <p:grpSpPr>
          <a:xfrm>
            <a:off x="5256000" y="3960000"/>
            <a:ext cx="3600000" cy="1800000"/>
            <a:chOff x="5256000" y="3780000"/>
            <a:chExt cx="3600000" cy="1800000"/>
          </a:xfrm>
        </p:grpSpPr>
        <p:sp>
          <p:nvSpPr>
            <p:cNvPr id="30" name="メモ 29"/>
            <p:cNvSpPr>
              <a:spLocks noChangeAspect="1"/>
            </p:cNvSpPr>
            <p:nvPr/>
          </p:nvSpPr>
          <p:spPr>
            <a:xfrm>
              <a:off x="7092000" y="4320000"/>
              <a:ext cx="1620000" cy="1080000"/>
            </a:xfrm>
            <a:prstGeom prst="foldedCorner">
              <a:avLst/>
            </a:prstGeom>
            <a:solidFill>
              <a:srgbClr val="66FFFF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メモ 30"/>
            <p:cNvSpPr>
              <a:spLocks noChangeAspect="1"/>
            </p:cNvSpPr>
            <p:nvPr/>
          </p:nvSpPr>
          <p:spPr>
            <a:xfrm>
              <a:off x="5400000" y="4320000"/>
              <a:ext cx="1620000" cy="1080000"/>
            </a:xfrm>
            <a:prstGeom prst="foldedCorner">
              <a:avLst/>
            </a:prstGeom>
            <a:solidFill>
              <a:srgbClr val="66FFFF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角丸四角形 31"/>
            <p:cNvSpPr/>
            <p:nvPr/>
          </p:nvSpPr>
          <p:spPr>
            <a:xfrm>
              <a:off x="5256000" y="3960000"/>
              <a:ext cx="3600000" cy="1620000"/>
            </a:xfrm>
            <a:prstGeom prst="roundRect">
              <a:avLst/>
            </a:prstGeom>
            <a:noFill/>
            <a:ln w="571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6502002" y="3780000"/>
              <a:ext cx="110799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見出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し</a:t>
              </a:r>
              <a:endPara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576000" y="1058554"/>
            <a:ext cx="3600000" cy="3981446"/>
            <a:chOff x="576000" y="1058554"/>
            <a:chExt cx="3600000" cy="3981446"/>
          </a:xfrm>
        </p:grpSpPr>
        <p:sp>
          <p:nvSpPr>
            <p:cNvPr id="6" name="角丸四角形 5"/>
            <p:cNvSpPr/>
            <p:nvPr/>
          </p:nvSpPr>
          <p:spPr>
            <a:xfrm>
              <a:off x="576000" y="1260000"/>
              <a:ext cx="3600000" cy="3780000"/>
            </a:xfrm>
            <a:prstGeom prst="roundRect">
              <a:avLst>
                <a:gd name="adj" fmla="val 7832"/>
              </a:avLst>
            </a:prstGeom>
            <a:solidFill>
              <a:schemeClr val="bg1"/>
            </a:solidFill>
            <a:ln w="571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" name="グループ化 4"/>
            <p:cNvGrpSpPr/>
            <p:nvPr/>
          </p:nvGrpSpPr>
          <p:grpSpPr>
            <a:xfrm>
              <a:off x="720000" y="1620000"/>
              <a:ext cx="3312000" cy="2952000"/>
              <a:chOff x="540000" y="1080000"/>
              <a:chExt cx="3312000" cy="2952000"/>
            </a:xfrm>
          </p:grpSpPr>
          <p:sp>
            <p:nvSpPr>
              <p:cNvPr id="26" name="メモ 25"/>
              <p:cNvSpPr>
                <a:spLocks noChangeAspect="1"/>
              </p:cNvSpPr>
              <p:nvPr/>
            </p:nvSpPr>
            <p:spPr>
              <a:xfrm>
                <a:off x="2232000" y="2952000"/>
                <a:ext cx="1620000" cy="1080000"/>
              </a:xfrm>
              <a:prstGeom prst="foldedCorner">
                <a:avLst/>
              </a:prstGeom>
              <a:solidFill>
                <a:srgbClr val="66FFFF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メモ 23"/>
              <p:cNvSpPr>
                <a:spLocks noChangeAspect="1"/>
              </p:cNvSpPr>
              <p:nvPr/>
            </p:nvSpPr>
            <p:spPr>
              <a:xfrm>
                <a:off x="540000" y="2952000"/>
                <a:ext cx="1620000" cy="1080000"/>
              </a:xfrm>
              <a:prstGeom prst="foldedCorner">
                <a:avLst/>
              </a:prstGeom>
              <a:solidFill>
                <a:srgbClr val="66FFFF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メモ 19"/>
              <p:cNvSpPr/>
              <p:nvPr/>
            </p:nvSpPr>
            <p:spPr>
              <a:xfrm>
                <a:off x="540000" y="1080000"/>
                <a:ext cx="2700000" cy="1800000"/>
              </a:xfrm>
              <a:prstGeom prst="foldedCorner">
                <a:avLst/>
              </a:prstGeom>
              <a:solidFill>
                <a:srgbClr val="66FFFF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>
                  <a:lnSpc>
                    <a:spcPct val="150000"/>
                  </a:lnSpc>
                </a:pPr>
                <a:r>
                  <a:rPr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教科等・学年・単元や題材</a:t>
                </a:r>
                <a:endPara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育成したい資質・能力</a:t>
                </a:r>
                <a:endPara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16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方略と意図　など</a:t>
                </a:r>
                <a:endPara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 algn="r">
                  <a:lnSpc>
                    <a:spcPct val="150000"/>
                  </a:lnSpc>
                </a:pPr>
                <a:r>
                  <a:rPr lang="ja-JP" altLang="en-US" sz="16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名前</a:t>
                </a:r>
                <a:endPara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8" name="テキスト ボックス 7"/>
            <p:cNvSpPr txBox="1"/>
            <p:nvPr/>
          </p:nvSpPr>
          <p:spPr>
            <a:xfrm>
              <a:off x="1800000" y="1058554"/>
              <a:ext cx="110799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見出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し</a:t>
              </a:r>
              <a:endPara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29" name="角丸四角形吹き出し 28"/>
          <p:cNvSpPr/>
          <p:nvPr/>
        </p:nvSpPr>
        <p:spPr>
          <a:xfrm>
            <a:off x="4320000" y="1260000"/>
            <a:ext cx="4580453" cy="1328023"/>
          </a:xfrm>
          <a:prstGeom prst="wedgeRoundRectCallout">
            <a:avLst>
              <a:gd name="adj1" fmla="val -55601"/>
              <a:gd name="adj2" fmla="val -20324"/>
              <a:gd name="adj3" fmla="val 16667"/>
            </a:avLst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　複数の事項のうち、</a:t>
            </a:r>
            <a:endParaRPr lang="en-US" altLang="ja-JP" sz="2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方略等が</a:t>
            </a: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共通</a:t>
            </a:r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する項目を</a:t>
            </a:r>
            <a:endParaRPr lang="en-US" altLang="ja-JP" sz="2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類型</a:t>
            </a:r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として</a:t>
            </a:r>
            <a:r>
              <a:rPr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まとめましょう。</a:t>
            </a:r>
            <a:endParaRPr kumimoji="1" lang="ja-JP" altLang="en-US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8" name="直線コネクタ 37"/>
          <p:cNvCxnSpPr/>
          <p:nvPr/>
        </p:nvCxnSpPr>
        <p:spPr>
          <a:xfrm>
            <a:off x="4176000" y="3960000"/>
            <a:ext cx="1080000" cy="720000"/>
          </a:xfrm>
          <a:prstGeom prst="line">
            <a:avLst/>
          </a:prstGeom>
          <a:ln w="57150" cap="rnd">
            <a:solidFill>
              <a:schemeClr val="accent5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グループ化 40"/>
          <p:cNvGrpSpPr/>
          <p:nvPr/>
        </p:nvGrpSpPr>
        <p:grpSpPr>
          <a:xfrm>
            <a:off x="3420000" y="2880000"/>
            <a:ext cx="4680000" cy="1152000"/>
            <a:chOff x="3024000" y="5580000"/>
            <a:chExt cx="4680000" cy="1152000"/>
          </a:xfrm>
        </p:grpSpPr>
        <p:sp>
          <p:nvSpPr>
            <p:cNvPr id="39" name="角丸四角形吹き出し 38"/>
            <p:cNvSpPr/>
            <p:nvPr/>
          </p:nvSpPr>
          <p:spPr>
            <a:xfrm flipV="1">
              <a:off x="3024000" y="5580000"/>
              <a:ext cx="4680000" cy="1152000"/>
            </a:xfrm>
            <a:custGeom>
              <a:avLst/>
              <a:gdLst>
                <a:gd name="connsiteX0" fmla="*/ 0 w 3981481"/>
                <a:gd name="connsiteY0" fmla="*/ 186717 h 1120281"/>
                <a:gd name="connsiteX1" fmla="*/ 186717 w 3981481"/>
                <a:gd name="connsiteY1" fmla="*/ 0 h 1120281"/>
                <a:gd name="connsiteX2" fmla="*/ 663580 w 3981481"/>
                <a:gd name="connsiteY2" fmla="*/ 0 h 1120281"/>
                <a:gd name="connsiteX3" fmla="*/ 1165141 w 3981481"/>
                <a:gd name="connsiteY3" fmla="*/ -604112 h 1120281"/>
                <a:gd name="connsiteX4" fmla="*/ 1658950 w 3981481"/>
                <a:gd name="connsiteY4" fmla="*/ 0 h 1120281"/>
                <a:gd name="connsiteX5" fmla="*/ 3794764 w 3981481"/>
                <a:gd name="connsiteY5" fmla="*/ 0 h 1120281"/>
                <a:gd name="connsiteX6" fmla="*/ 3981481 w 3981481"/>
                <a:gd name="connsiteY6" fmla="*/ 186717 h 1120281"/>
                <a:gd name="connsiteX7" fmla="*/ 3981481 w 3981481"/>
                <a:gd name="connsiteY7" fmla="*/ 186714 h 1120281"/>
                <a:gd name="connsiteX8" fmla="*/ 3981481 w 3981481"/>
                <a:gd name="connsiteY8" fmla="*/ 186714 h 1120281"/>
                <a:gd name="connsiteX9" fmla="*/ 3981481 w 3981481"/>
                <a:gd name="connsiteY9" fmla="*/ 466784 h 1120281"/>
                <a:gd name="connsiteX10" fmla="*/ 3981481 w 3981481"/>
                <a:gd name="connsiteY10" fmla="*/ 933564 h 1120281"/>
                <a:gd name="connsiteX11" fmla="*/ 3794764 w 3981481"/>
                <a:gd name="connsiteY11" fmla="*/ 1120281 h 1120281"/>
                <a:gd name="connsiteX12" fmla="*/ 1658950 w 3981481"/>
                <a:gd name="connsiteY12" fmla="*/ 1120281 h 1120281"/>
                <a:gd name="connsiteX13" fmla="*/ 663580 w 3981481"/>
                <a:gd name="connsiteY13" fmla="*/ 1120281 h 1120281"/>
                <a:gd name="connsiteX14" fmla="*/ 663580 w 3981481"/>
                <a:gd name="connsiteY14" fmla="*/ 1120281 h 1120281"/>
                <a:gd name="connsiteX15" fmla="*/ 186717 w 3981481"/>
                <a:gd name="connsiteY15" fmla="*/ 1120281 h 1120281"/>
                <a:gd name="connsiteX16" fmla="*/ 0 w 3981481"/>
                <a:gd name="connsiteY16" fmla="*/ 933564 h 1120281"/>
                <a:gd name="connsiteX17" fmla="*/ 0 w 3981481"/>
                <a:gd name="connsiteY17" fmla="*/ 466784 h 1120281"/>
                <a:gd name="connsiteX18" fmla="*/ 0 w 3981481"/>
                <a:gd name="connsiteY18" fmla="*/ 186714 h 1120281"/>
                <a:gd name="connsiteX19" fmla="*/ 0 w 3981481"/>
                <a:gd name="connsiteY19" fmla="*/ 186714 h 1120281"/>
                <a:gd name="connsiteX20" fmla="*/ 0 w 3981481"/>
                <a:gd name="connsiteY20" fmla="*/ 186717 h 1120281"/>
                <a:gd name="connsiteX0" fmla="*/ 0 w 3981481"/>
                <a:gd name="connsiteY0" fmla="*/ 790829 h 1724393"/>
                <a:gd name="connsiteX1" fmla="*/ 186717 w 3981481"/>
                <a:gd name="connsiteY1" fmla="*/ 604112 h 1724393"/>
                <a:gd name="connsiteX2" fmla="*/ 1008137 w 3981481"/>
                <a:gd name="connsiteY2" fmla="*/ 604112 h 1724393"/>
                <a:gd name="connsiteX3" fmla="*/ 1165141 w 3981481"/>
                <a:gd name="connsiteY3" fmla="*/ 0 h 1724393"/>
                <a:gd name="connsiteX4" fmla="*/ 1658950 w 3981481"/>
                <a:gd name="connsiteY4" fmla="*/ 604112 h 1724393"/>
                <a:gd name="connsiteX5" fmla="*/ 3794764 w 3981481"/>
                <a:gd name="connsiteY5" fmla="*/ 604112 h 1724393"/>
                <a:gd name="connsiteX6" fmla="*/ 3981481 w 3981481"/>
                <a:gd name="connsiteY6" fmla="*/ 790829 h 1724393"/>
                <a:gd name="connsiteX7" fmla="*/ 3981481 w 3981481"/>
                <a:gd name="connsiteY7" fmla="*/ 790826 h 1724393"/>
                <a:gd name="connsiteX8" fmla="*/ 3981481 w 3981481"/>
                <a:gd name="connsiteY8" fmla="*/ 790826 h 1724393"/>
                <a:gd name="connsiteX9" fmla="*/ 3981481 w 3981481"/>
                <a:gd name="connsiteY9" fmla="*/ 1070896 h 1724393"/>
                <a:gd name="connsiteX10" fmla="*/ 3981481 w 3981481"/>
                <a:gd name="connsiteY10" fmla="*/ 1537676 h 1724393"/>
                <a:gd name="connsiteX11" fmla="*/ 3794764 w 3981481"/>
                <a:gd name="connsiteY11" fmla="*/ 1724393 h 1724393"/>
                <a:gd name="connsiteX12" fmla="*/ 1658950 w 3981481"/>
                <a:gd name="connsiteY12" fmla="*/ 1724393 h 1724393"/>
                <a:gd name="connsiteX13" fmla="*/ 663580 w 3981481"/>
                <a:gd name="connsiteY13" fmla="*/ 1724393 h 1724393"/>
                <a:gd name="connsiteX14" fmla="*/ 663580 w 3981481"/>
                <a:gd name="connsiteY14" fmla="*/ 1724393 h 1724393"/>
                <a:gd name="connsiteX15" fmla="*/ 186717 w 3981481"/>
                <a:gd name="connsiteY15" fmla="*/ 1724393 h 1724393"/>
                <a:gd name="connsiteX16" fmla="*/ 0 w 3981481"/>
                <a:gd name="connsiteY16" fmla="*/ 1537676 h 1724393"/>
                <a:gd name="connsiteX17" fmla="*/ 0 w 3981481"/>
                <a:gd name="connsiteY17" fmla="*/ 1070896 h 1724393"/>
                <a:gd name="connsiteX18" fmla="*/ 0 w 3981481"/>
                <a:gd name="connsiteY18" fmla="*/ 790826 h 1724393"/>
                <a:gd name="connsiteX19" fmla="*/ 0 w 3981481"/>
                <a:gd name="connsiteY19" fmla="*/ 790826 h 1724393"/>
                <a:gd name="connsiteX20" fmla="*/ 0 w 3981481"/>
                <a:gd name="connsiteY20" fmla="*/ 790829 h 1724393"/>
                <a:gd name="connsiteX0" fmla="*/ 0 w 3981481"/>
                <a:gd name="connsiteY0" fmla="*/ 790829 h 1724393"/>
                <a:gd name="connsiteX1" fmla="*/ 186717 w 3981481"/>
                <a:gd name="connsiteY1" fmla="*/ 604112 h 1724393"/>
                <a:gd name="connsiteX2" fmla="*/ 1008137 w 3981481"/>
                <a:gd name="connsiteY2" fmla="*/ 604112 h 1724393"/>
                <a:gd name="connsiteX3" fmla="*/ 1165141 w 3981481"/>
                <a:gd name="connsiteY3" fmla="*/ 0 h 1724393"/>
                <a:gd name="connsiteX4" fmla="*/ 1393907 w 3981481"/>
                <a:gd name="connsiteY4" fmla="*/ 604112 h 1724393"/>
                <a:gd name="connsiteX5" fmla="*/ 3794764 w 3981481"/>
                <a:gd name="connsiteY5" fmla="*/ 604112 h 1724393"/>
                <a:gd name="connsiteX6" fmla="*/ 3981481 w 3981481"/>
                <a:gd name="connsiteY6" fmla="*/ 790829 h 1724393"/>
                <a:gd name="connsiteX7" fmla="*/ 3981481 w 3981481"/>
                <a:gd name="connsiteY7" fmla="*/ 790826 h 1724393"/>
                <a:gd name="connsiteX8" fmla="*/ 3981481 w 3981481"/>
                <a:gd name="connsiteY8" fmla="*/ 790826 h 1724393"/>
                <a:gd name="connsiteX9" fmla="*/ 3981481 w 3981481"/>
                <a:gd name="connsiteY9" fmla="*/ 1070896 h 1724393"/>
                <a:gd name="connsiteX10" fmla="*/ 3981481 w 3981481"/>
                <a:gd name="connsiteY10" fmla="*/ 1537676 h 1724393"/>
                <a:gd name="connsiteX11" fmla="*/ 3794764 w 3981481"/>
                <a:gd name="connsiteY11" fmla="*/ 1724393 h 1724393"/>
                <a:gd name="connsiteX12" fmla="*/ 1658950 w 3981481"/>
                <a:gd name="connsiteY12" fmla="*/ 1724393 h 1724393"/>
                <a:gd name="connsiteX13" fmla="*/ 663580 w 3981481"/>
                <a:gd name="connsiteY13" fmla="*/ 1724393 h 1724393"/>
                <a:gd name="connsiteX14" fmla="*/ 663580 w 3981481"/>
                <a:gd name="connsiteY14" fmla="*/ 1724393 h 1724393"/>
                <a:gd name="connsiteX15" fmla="*/ 186717 w 3981481"/>
                <a:gd name="connsiteY15" fmla="*/ 1724393 h 1724393"/>
                <a:gd name="connsiteX16" fmla="*/ 0 w 3981481"/>
                <a:gd name="connsiteY16" fmla="*/ 1537676 h 1724393"/>
                <a:gd name="connsiteX17" fmla="*/ 0 w 3981481"/>
                <a:gd name="connsiteY17" fmla="*/ 1070896 h 1724393"/>
                <a:gd name="connsiteX18" fmla="*/ 0 w 3981481"/>
                <a:gd name="connsiteY18" fmla="*/ 790826 h 1724393"/>
                <a:gd name="connsiteX19" fmla="*/ 0 w 3981481"/>
                <a:gd name="connsiteY19" fmla="*/ 790826 h 1724393"/>
                <a:gd name="connsiteX20" fmla="*/ 0 w 3981481"/>
                <a:gd name="connsiteY20" fmla="*/ 790829 h 1724393"/>
                <a:gd name="connsiteX0" fmla="*/ 0 w 3981481"/>
                <a:gd name="connsiteY0" fmla="*/ 512533 h 1446097"/>
                <a:gd name="connsiteX1" fmla="*/ 186717 w 3981481"/>
                <a:gd name="connsiteY1" fmla="*/ 325816 h 1446097"/>
                <a:gd name="connsiteX2" fmla="*/ 1008137 w 3981481"/>
                <a:gd name="connsiteY2" fmla="*/ 325816 h 1446097"/>
                <a:gd name="connsiteX3" fmla="*/ 1191645 w 3981481"/>
                <a:gd name="connsiteY3" fmla="*/ 0 h 1446097"/>
                <a:gd name="connsiteX4" fmla="*/ 1393907 w 3981481"/>
                <a:gd name="connsiteY4" fmla="*/ 325816 h 1446097"/>
                <a:gd name="connsiteX5" fmla="*/ 3794764 w 3981481"/>
                <a:gd name="connsiteY5" fmla="*/ 325816 h 1446097"/>
                <a:gd name="connsiteX6" fmla="*/ 3981481 w 3981481"/>
                <a:gd name="connsiteY6" fmla="*/ 512533 h 1446097"/>
                <a:gd name="connsiteX7" fmla="*/ 3981481 w 3981481"/>
                <a:gd name="connsiteY7" fmla="*/ 512530 h 1446097"/>
                <a:gd name="connsiteX8" fmla="*/ 3981481 w 3981481"/>
                <a:gd name="connsiteY8" fmla="*/ 512530 h 1446097"/>
                <a:gd name="connsiteX9" fmla="*/ 3981481 w 3981481"/>
                <a:gd name="connsiteY9" fmla="*/ 792600 h 1446097"/>
                <a:gd name="connsiteX10" fmla="*/ 3981481 w 3981481"/>
                <a:gd name="connsiteY10" fmla="*/ 1259380 h 1446097"/>
                <a:gd name="connsiteX11" fmla="*/ 3794764 w 3981481"/>
                <a:gd name="connsiteY11" fmla="*/ 1446097 h 1446097"/>
                <a:gd name="connsiteX12" fmla="*/ 1658950 w 3981481"/>
                <a:gd name="connsiteY12" fmla="*/ 1446097 h 1446097"/>
                <a:gd name="connsiteX13" fmla="*/ 663580 w 3981481"/>
                <a:gd name="connsiteY13" fmla="*/ 1446097 h 1446097"/>
                <a:gd name="connsiteX14" fmla="*/ 663580 w 3981481"/>
                <a:gd name="connsiteY14" fmla="*/ 1446097 h 1446097"/>
                <a:gd name="connsiteX15" fmla="*/ 186717 w 3981481"/>
                <a:gd name="connsiteY15" fmla="*/ 1446097 h 1446097"/>
                <a:gd name="connsiteX16" fmla="*/ 0 w 3981481"/>
                <a:gd name="connsiteY16" fmla="*/ 1259380 h 1446097"/>
                <a:gd name="connsiteX17" fmla="*/ 0 w 3981481"/>
                <a:gd name="connsiteY17" fmla="*/ 792600 h 1446097"/>
                <a:gd name="connsiteX18" fmla="*/ 0 w 3981481"/>
                <a:gd name="connsiteY18" fmla="*/ 512530 h 1446097"/>
                <a:gd name="connsiteX19" fmla="*/ 0 w 3981481"/>
                <a:gd name="connsiteY19" fmla="*/ 512530 h 1446097"/>
                <a:gd name="connsiteX20" fmla="*/ 0 w 3981481"/>
                <a:gd name="connsiteY20" fmla="*/ 512533 h 1446097"/>
                <a:gd name="connsiteX0" fmla="*/ 0 w 3981481"/>
                <a:gd name="connsiteY0" fmla="*/ 512533 h 1446097"/>
                <a:gd name="connsiteX1" fmla="*/ 186717 w 3981481"/>
                <a:gd name="connsiteY1" fmla="*/ 325816 h 1446097"/>
                <a:gd name="connsiteX2" fmla="*/ 1008137 w 3981481"/>
                <a:gd name="connsiteY2" fmla="*/ 325816 h 1446097"/>
                <a:gd name="connsiteX3" fmla="*/ 1191645 w 3981481"/>
                <a:gd name="connsiteY3" fmla="*/ 0 h 1446097"/>
                <a:gd name="connsiteX4" fmla="*/ 1371359 w 3981481"/>
                <a:gd name="connsiteY4" fmla="*/ 325816 h 1446097"/>
                <a:gd name="connsiteX5" fmla="*/ 3794764 w 3981481"/>
                <a:gd name="connsiteY5" fmla="*/ 325816 h 1446097"/>
                <a:gd name="connsiteX6" fmla="*/ 3981481 w 3981481"/>
                <a:gd name="connsiteY6" fmla="*/ 512533 h 1446097"/>
                <a:gd name="connsiteX7" fmla="*/ 3981481 w 3981481"/>
                <a:gd name="connsiteY7" fmla="*/ 512530 h 1446097"/>
                <a:gd name="connsiteX8" fmla="*/ 3981481 w 3981481"/>
                <a:gd name="connsiteY8" fmla="*/ 512530 h 1446097"/>
                <a:gd name="connsiteX9" fmla="*/ 3981481 w 3981481"/>
                <a:gd name="connsiteY9" fmla="*/ 792600 h 1446097"/>
                <a:gd name="connsiteX10" fmla="*/ 3981481 w 3981481"/>
                <a:gd name="connsiteY10" fmla="*/ 1259380 h 1446097"/>
                <a:gd name="connsiteX11" fmla="*/ 3794764 w 3981481"/>
                <a:gd name="connsiteY11" fmla="*/ 1446097 h 1446097"/>
                <a:gd name="connsiteX12" fmla="*/ 1658950 w 3981481"/>
                <a:gd name="connsiteY12" fmla="*/ 1446097 h 1446097"/>
                <a:gd name="connsiteX13" fmla="*/ 663580 w 3981481"/>
                <a:gd name="connsiteY13" fmla="*/ 1446097 h 1446097"/>
                <a:gd name="connsiteX14" fmla="*/ 663580 w 3981481"/>
                <a:gd name="connsiteY14" fmla="*/ 1446097 h 1446097"/>
                <a:gd name="connsiteX15" fmla="*/ 186717 w 3981481"/>
                <a:gd name="connsiteY15" fmla="*/ 1446097 h 1446097"/>
                <a:gd name="connsiteX16" fmla="*/ 0 w 3981481"/>
                <a:gd name="connsiteY16" fmla="*/ 1259380 h 1446097"/>
                <a:gd name="connsiteX17" fmla="*/ 0 w 3981481"/>
                <a:gd name="connsiteY17" fmla="*/ 792600 h 1446097"/>
                <a:gd name="connsiteX18" fmla="*/ 0 w 3981481"/>
                <a:gd name="connsiteY18" fmla="*/ 512530 h 1446097"/>
                <a:gd name="connsiteX19" fmla="*/ 0 w 3981481"/>
                <a:gd name="connsiteY19" fmla="*/ 512530 h 1446097"/>
                <a:gd name="connsiteX20" fmla="*/ 0 w 3981481"/>
                <a:gd name="connsiteY20" fmla="*/ 512533 h 1446097"/>
                <a:gd name="connsiteX0" fmla="*/ 0 w 3981481"/>
                <a:gd name="connsiteY0" fmla="*/ 512533 h 1446097"/>
                <a:gd name="connsiteX1" fmla="*/ 186717 w 3981481"/>
                <a:gd name="connsiteY1" fmla="*/ 325816 h 1446097"/>
                <a:gd name="connsiteX2" fmla="*/ 1008137 w 3981481"/>
                <a:gd name="connsiteY2" fmla="*/ 325816 h 1446097"/>
                <a:gd name="connsiteX3" fmla="*/ 1191645 w 3981481"/>
                <a:gd name="connsiteY3" fmla="*/ 0 h 1446097"/>
                <a:gd name="connsiteX4" fmla="*/ 1314988 w 3981481"/>
                <a:gd name="connsiteY4" fmla="*/ 325816 h 1446097"/>
                <a:gd name="connsiteX5" fmla="*/ 3794764 w 3981481"/>
                <a:gd name="connsiteY5" fmla="*/ 325816 h 1446097"/>
                <a:gd name="connsiteX6" fmla="*/ 3981481 w 3981481"/>
                <a:gd name="connsiteY6" fmla="*/ 512533 h 1446097"/>
                <a:gd name="connsiteX7" fmla="*/ 3981481 w 3981481"/>
                <a:gd name="connsiteY7" fmla="*/ 512530 h 1446097"/>
                <a:gd name="connsiteX8" fmla="*/ 3981481 w 3981481"/>
                <a:gd name="connsiteY8" fmla="*/ 512530 h 1446097"/>
                <a:gd name="connsiteX9" fmla="*/ 3981481 w 3981481"/>
                <a:gd name="connsiteY9" fmla="*/ 792600 h 1446097"/>
                <a:gd name="connsiteX10" fmla="*/ 3981481 w 3981481"/>
                <a:gd name="connsiteY10" fmla="*/ 1259380 h 1446097"/>
                <a:gd name="connsiteX11" fmla="*/ 3794764 w 3981481"/>
                <a:gd name="connsiteY11" fmla="*/ 1446097 h 1446097"/>
                <a:gd name="connsiteX12" fmla="*/ 1658950 w 3981481"/>
                <a:gd name="connsiteY12" fmla="*/ 1446097 h 1446097"/>
                <a:gd name="connsiteX13" fmla="*/ 663580 w 3981481"/>
                <a:gd name="connsiteY13" fmla="*/ 1446097 h 1446097"/>
                <a:gd name="connsiteX14" fmla="*/ 663580 w 3981481"/>
                <a:gd name="connsiteY14" fmla="*/ 1446097 h 1446097"/>
                <a:gd name="connsiteX15" fmla="*/ 186717 w 3981481"/>
                <a:gd name="connsiteY15" fmla="*/ 1446097 h 1446097"/>
                <a:gd name="connsiteX16" fmla="*/ 0 w 3981481"/>
                <a:gd name="connsiteY16" fmla="*/ 1259380 h 1446097"/>
                <a:gd name="connsiteX17" fmla="*/ 0 w 3981481"/>
                <a:gd name="connsiteY17" fmla="*/ 792600 h 1446097"/>
                <a:gd name="connsiteX18" fmla="*/ 0 w 3981481"/>
                <a:gd name="connsiteY18" fmla="*/ 512530 h 1446097"/>
                <a:gd name="connsiteX19" fmla="*/ 0 w 3981481"/>
                <a:gd name="connsiteY19" fmla="*/ 512530 h 1446097"/>
                <a:gd name="connsiteX20" fmla="*/ 0 w 3981481"/>
                <a:gd name="connsiteY20" fmla="*/ 512533 h 1446097"/>
                <a:gd name="connsiteX0" fmla="*/ 0 w 3981481"/>
                <a:gd name="connsiteY0" fmla="*/ 495898 h 1429462"/>
                <a:gd name="connsiteX1" fmla="*/ 186717 w 3981481"/>
                <a:gd name="connsiteY1" fmla="*/ 309181 h 1429462"/>
                <a:gd name="connsiteX2" fmla="*/ 1008137 w 3981481"/>
                <a:gd name="connsiteY2" fmla="*/ 309181 h 1429462"/>
                <a:gd name="connsiteX3" fmla="*/ 1169097 w 3981481"/>
                <a:gd name="connsiteY3" fmla="*/ 0 h 1429462"/>
                <a:gd name="connsiteX4" fmla="*/ 1314988 w 3981481"/>
                <a:gd name="connsiteY4" fmla="*/ 309181 h 1429462"/>
                <a:gd name="connsiteX5" fmla="*/ 3794764 w 3981481"/>
                <a:gd name="connsiteY5" fmla="*/ 309181 h 1429462"/>
                <a:gd name="connsiteX6" fmla="*/ 3981481 w 3981481"/>
                <a:gd name="connsiteY6" fmla="*/ 495898 h 1429462"/>
                <a:gd name="connsiteX7" fmla="*/ 3981481 w 3981481"/>
                <a:gd name="connsiteY7" fmla="*/ 495895 h 1429462"/>
                <a:gd name="connsiteX8" fmla="*/ 3981481 w 3981481"/>
                <a:gd name="connsiteY8" fmla="*/ 495895 h 1429462"/>
                <a:gd name="connsiteX9" fmla="*/ 3981481 w 3981481"/>
                <a:gd name="connsiteY9" fmla="*/ 775965 h 1429462"/>
                <a:gd name="connsiteX10" fmla="*/ 3981481 w 3981481"/>
                <a:gd name="connsiteY10" fmla="*/ 1242745 h 1429462"/>
                <a:gd name="connsiteX11" fmla="*/ 3794764 w 3981481"/>
                <a:gd name="connsiteY11" fmla="*/ 1429462 h 1429462"/>
                <a:gd name="connsiteX12" fmla="*/ 1658950 w 3981481"/>
                <a:gd name="connsiteY12" fmla="*/ 1429462 h 1429462"/>
                <a:gd name="connsiteX13" fmla="*/ 663580 w 3981481"/>
                <a:gd name="connsiteY13" fmla="*/ 1429462 h 1429462"/>
                <a:gd name="connsiteX14" fmla="*/ 663580 w 3981481"/>
                <a:gd name="connsiteY14" fmla="*/ 1429462 h 1429462"/>
                <a:gd name="connsiteX15" fmla="*/ 186717 w 3981481"/>
                <a:gd name="connsiteY15" fmla="*/ 1429462 h 1429462"/>
                <a:gd name="connsiteX16" fmla="*/ 0 w 3981481"/>
                <a:gd name="connsiteY16" fmla="*/ 1242745 h 1429462"/>
                <a:gd name="connsiteX17" fmla="*/ 0 w 3981481"/>
                <a:gd name="connsiteY17" fmla="*/ 775965 h 1429462"/>
                <a:gd name="connsiteX18" fmla="*/ 0 w 3981481"/>
                <a:gd name="connsiteY18" fmla="*/ 495895 h 1429462"/>
                <a:gd name="connsiteX19" fmla="*/ 0 w 3981481"/>
                <a:gd name="connsiteY19" fmla="*/ 495895 h 1429462"/>
                <a:gd name="connsiteX20" fmla="*/ 0 w 3981481"/>
                <a:gd name="connsiteY20" fmla="*/ 495898 h 1429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981481" h="1429462">
                  <a:moveTo>
                    <a:pt x="0" y="495898"/>
                  </a:moveTo>
                  <a:cubicBezTo>
                    <a:pt x="0" y="392777"/>
                    <a:pt x="83596" y="309181"/>
                    <a:pt x="186717" y="309181"/>
                  </a:cubicBezTo>
                  <a:lnTo>
                    <a:pt x="1008137" y="309181"/>
                  </a:lnTo>
                  <a:lnTo>
                    <a:pt x="1169097" y="0"/>
                  </a:lnTo>
                  <a:lnTo>
                    <a:pt x="1314988" y="309181"/>
                  </a:lnTo>
                  <a:lnTo>
                    <a:pt x="3794764" y="309181"/>
                  </a:lnTo>
                  <a:cubicBezTo>
                    <a:pt x="3897885" y="309181"/>
                    <a:pt x="3981481" y="392777"/>
                    <a:pt x="3981481" y="495898"/>
                  </a:cubicBezTo>
                  <a:lnTo>
                    <a:pt x="3981481" y="495895"/>
                  </a:lnTo>
                  <a:lnTo>
                    <a:pt x="3981481" y="495895"/>
                  </a:lnTo>
                  <a:lnTo>
                    <a:pt x="3981481" y="775965"/>
                  </a:lnTo>
                  <a:lnTo>
                    <a:pt x="3981481" y="1242745"/>
                  </a:lnTo>
                  <a:cubicBezTo>
                    <a:pt x="3981481" y="1345866"/>
                    <a:pt x="3897885" y="1429462"/>
                    <a:pt x="3794764" y="1429462"/>
                  </a:cubicBezTo>
                  <a:lnTo>
                    <a:pt x="1658950" y="1429462"/>
                  </a:lnTo>
                  <a:lnTo>
                    <a:pt x="663580" y="1429462"/>
                  </a:lnTo>
                  <a:lnTo>
                    <a:pt x="663580" y="1429462"/>
                  </a:lnTo>
                  <a:lnTo>
                    <a:pt x="186717" y="1429462"/>
                  </a:lnTo>
                  <a:cubicBezTo>
                    <a:pt x="83596" y="1429462"/>
                    <a:pt x="0" y="1345866"/>
                    <a:pt x="0" y="1242745"/>
                  </a:cubicBezTo>
                  <a:lnTo>
                    <a:pt x="0" y="775965"/>
                  </a:lnTo>
                  <a:lnTo>
                    <a:pt x="0" y="495895"/>
                  </a:lnTo>
                  <a:lnTo>
                    <a:pt x="0" y="495895"/>
                  </a:lnTo>
                  <a:lnTo>
                    <a:pt x="0" y="495898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3096000" y="5652000"/>
              <a:ext cx="449353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類型間</a:t>
              </a:r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の論理的な関連性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を</a:t>
              </a:r>
              <a:endPara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線や</a:t>
              </a:r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矢印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で結びましょう。</a:t>
              </a:r>
              <a:endPara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3420000" y="4539756"/>
            <a:ext cx="3780000" cy="1548000"/>
            <a:chOff x="3528000" y="4719756"/>
            <a:chExt cx="3780000" cy="1548000"/>
          </a:xfrm>
        </p:grpSpPr>
        <p:sp>
          <p:nvSpPr>
            <p:cNvPr id="47" name="角丸四角形吹き出し 38"/>
            <p:cNvSpPr/>
            <p:nvPr/>
          </p:nvSpPr>
          <p:spPr>
            <a:xfrm>
              <a:off x="3528000" y="4719756"/>
              <a:ext cx="3780000" cy="1548000"/>
            </a:xfrm>
            <a:custGeom>
              <a:avLst/>
              <a:gdLst>
                <a:gd name="connsiteX0" fmla="*/ 0 w 3981481"/>
                <a:gd name="connsiteY0" fmla="*/ 186717 h 1120281"/>
                <a:gd name="connsiteX1" fmla="*/ 186717 w 3981481"/>
                <a:gd name="connsiteY1" fmla="*/ 0 h 1120281"/>
                <a:gd name="connsiteX2" fmla="*/ 663580 w 3981481"/>
                <a:gd name="connsiteY2" fmla="*/ 0 h 1120281"/>
                <a:gd name="connsiteX3" fmla="*/ 1165141 w 3981481"/>
                <a:gd name="connsiteY3" fmla="*/ -604112 h 1120281"/>
                <a:gd name="connsiteX4" fmla="*/ 1658950 w 3981481"/>
                <a:gd name="connsiteY4" fmla="*/ 0 h 1120281"/>
                <a:gd name="connsiteX5" fmla="*/ 3794764 w 3981481"/>
                <a:gd name="connsiteY5" fmla="*/ 0 h 1120281"/>
                <a:gd name="connsiteX6" fmla="*/ 3981481 w 3981481"/>
                <a:gd name="connsiteY6" fmla="*/ 186717 h 1120281"/>
                <a:gd name="connsiteX7" fmla="*/ 3981481 w 3981481"/>
                <a:gd name="connsiteY7" fmla="*/ 186714 h 1120281"/>
                <a:gd name="connsiteX8" fmla="*/ 3981481 w 3981481"/>
                <a:gd name="connsiteY8" fmla="*/ 186714 h 1120281"/>
                <a:gd name="connsiteX9" fmla="*/ 3981481 w 3981481"/>
                <a:gd name="connsiteY9" fmla="*/ 466784 h 1120281"/>
                <a:gd name="connsiteX10" fmla="*/ 3981481 w 3981481"/>
                <a:gd name="connsiteY10" fmla="*/ 933564 h 1120281"/>
                <a:gd name="connsiteX11" fmla="*/ 3794764 w 3981481"/>
                <a:gd name="connsiteY11" fmla="*/ 1120281 h 1120281"/>
                <a:gd name="connsiteX12" fmla="*/ 1658950 w 3981481"/>
                <a:gd name="connsiteY12" fmla="*/ 1120281 h 1120281"/>
                <a:gd name="connsiteX13" fmla="*/ 663580 w 3981481"/>
                <a:gd name="connsiteY13" fmla="*/ 1120281 h 1120281"/>
                <a:gd name="connsiteX14" fmla="*/ 663580 w 3981481"/>
                <a:gd name="connsiteY14" fmla="*/ 1120281 h 1120281"/>
                <a:gd name="connsiteX15" fmla="*/ 186717 w 3981481"/>
                <a:gd name="connsiteY15" fmla="*/ 1120281 h 1120281"/>
                <a:gd name="connsiteX16" fmla="*/ 0 w 3981481"/>
                <a:gd name="connsiteY16" fmla="*/ 933564 h 1120281"/>
                <a:gd name="connsiteX17" fmla="*/ 0 w 3981481"/>
                <a:gd name="connsiteY17" fmla="*/ 466784 h 1120281"/>
                <a:gd name="connsiteX18" fmla="*/ 0 w 3981481"/>
                <a:gd name="connsiteY18" fmla="*/ 186714 h 1120281"/>
                <a:gd name="connsiteX19" fmla="*/ 0 w 3981481"/>
                <a:gd name="connsiteY19" fmla="*/ 186714 h 1120281"/>
                <a:gd name="connsiteX20" fmla="*/ 0 w 3981481"/>
                <a:gd name="connsiteY20" fmla="*/ 186717 h 1120281"/>
                <a:gd name="connsiteX0" fmla="*/ 0 w 3981481"/>
                <a:gd name="connsiteY0" fmla="*/ 790829 h 1724393"/>
                <a:gd name="connsiteX1" fmla="*/ 186717 w 3981481"/>
                <a:gd name="connsiteY1" fmla="*/ 604112 h 1724393"/>
                <a:gd name="connsiteX2" fmla="*/ 1008137 w 3981481"/>
                <a:gd name="connsiteY2" fmla="*/ 604112 h 1724393"/>
                <a:gd name="connsiteX3" fmla="*/ 1165141 w 3981481"/>
                <a:gd name="connsiteY3" fmla="*/ 0 h 1724393"/>
                <a:gd name="connsiteX4" fmla="*/ 1658950 w 3981481"/>
                <a:gd name="connsiteY4" fmla="*/ 604112 h 1724393"/>
                <a:gd name="connsiteX5" fmla="*/ 3794764 w 3981481"/>
                <a:gd name="connsiteY5" fmla="*/ 604112 h 1724393"/>
                <a:gd name="connsiteX6" fmla="*/ 3981481 w 3981481"/>
                <a:gd name="connsiteY6" fmla="*/ 790829 h 1724393"/>
                <a:gd name="connsiteX7" fmla="*/ 3981481 w 3981481"/>
                <a:gd name="connsiteY7" fmla="*/ 790826 h 1724393"/>
                <a:gd name="connsiteX8" fmla="*/ 3981481 w 3981481"/>
                <a:gd name="connsiteY8" fmla="*/ 790826 h 1724393"/>
                <a:gd name="connsiteX9" fmla="*/ 3981481 w 3981481"/>
                <a:gd name="connsiteY9" fmla="*/ 1070896 h 1724393"/>
                <a:gd name="connsiteX10" fmla="*/ 3981481 w 3981481"/>
                <a:gd name="connsiteY10" fmla="*/ 1537676 h 1724393"/>
                <a:gd name="connsiteX11" fmla="*/ 3794764 w 3981481"/>
                <a:gd name="connsiteY11" fmla="*/ 1724393 h 1724393"/>
                <a:gd name="connsiteX12" fmla="*/ 1658950 w 3981481"/>
                <a:gd name="connsiteY12" fmla="*/ 1724393 h 1724393"/>
                <a:gd name="connsiteX13" fmla="*/ 663580 w 3981481"/>
                <a:gd name="connsiteY13" fmla="*/ 1724393 h 1724393"/>
                <a:gd name="connsiteX14" fmla="*/ 663580 w 3981481"/>
                <a:gd name="connsiteY14" fmla="*/ 1724393 h 1724393"/>
                <a:gd name="connsiteX15" fmla="*/ 186717 w 3981481"/>
                <a:gd name="connsiteY15" fmla="*/ 1724393 h 1724393"/>
                <a:gd name="connsiteX16" fmla="*/ 0 w 3981481"/>
                <a:gd name="connsiteY16" fmla="*/ 1537676 h 1724393"/>
                <a:gd name="connsiteX17" fmla="*/ 0 w 3981481"/>
                <a:gd name="connsiteY17" fmla="*/ 1070896 h 1724393"/>
                <a:gd name="connsiteX18" fmla="*/ 0 w 3981481"/>
                <a:gd name="connsiteY18" fmla="*/ 790826 h 1724393"/>
                <a:gd name="connsiteX19" fmla="*/ 0 w 3981481"/>
                <a:gd name="connsiteY19" fmla="*/ 790826 h 1724393"/>
                <a:gd name="connsiteX20" fmla="*/ 0 w 3981481"/>
                <a:gd name="connsiteY20" fmla="*/ 790829 h 1724393"/>
                <a:gd name="connsiteX0" fmla="*/ 0 w 3981481"/>
                <a:gd name="connsiteY0" fmla="*/ 790829 h 1724393"/>
                <a:gd name="connsiteX1" fmla="*/ 186717 w 3981481"/>
                <a:gd name="connsiteY1" fmla="*/ 604112 h 1724393"/>
                <a:gd name="connsiteX2" fmla="*/ 1008137 w 3981481"/>
                <a:gd name="connsiteY2" fmla="*/ 604112 h 1724393"/>
                <a:gd name="connsiteX3" fmla="*/ 1165141 w 3981481"/>
                <a:gd name="connsiteY3" fmla="*/ 0 h 1724393"/>
                <a:gd name="connsiteX4" fmla="*/ 1393907 w 3981481"/>
                <a:gd name="connsiteY4" fmla="*/ 604112 h 1724393"/>
                <a:gd name="connsiteX5" fmla="*/ 3794764 w 3981481"/>
                <a:gd name="connsiteY5" fmla="*/ 604112 h 1724393"/>
                <a:gd name="connsiteX6" fmla="*/ 3981481 w 3981481"/>
                <a:gd name="connsiteY6" fmla="*/ 790829 h 1724393"/>
                <a:gd name="connsiteX7" fmla="*/ 3981481 w 3981481"/>
                <a:gd name="connsiteY7" fmla="*/ 790826 h 1724393"/>
                <a:gd name="connsiteX8" fmla="*/ 3981481 w 3981481"/>
                <a:gd name="connsiteY8" fmla="*/ 790826 h 1724393"/>
                <a:gd name="connsiteX9" fmla="*/ 3981481 w 3981481"/>
                <a:gd name="connsiteY9" fmla="*/ 1070896 h 1724393"/>
                <a:gd name="connsiteX10" fmla="*/ 3981481 w 3981481"/>
                <a:gd name="connsiteY10" fmla="*/ 1537676 h 1724393"/>
                <a:gd name="connsiteX11" fmla="*/ 3794764 w 3981481"/>
                <a:gd name="connsiteY11" fmla="*/ 1724393 h 1724393"/>
                <a:gd name="connsiteX12" fmla="*/ 1658950 w 3981481"/>
                <a:gd name="connsiteY12" fmla="*/ 1724393 h 1724393"/>
                <a:gd name="connsiteX13" fmla="*/ 663580 w 3981481"/>
                <a:gd name="connsiteY13" fmla="*/ 1724393 h 1724393"/>
                <a:gd name="connsiteX14" fmla="*/ 663580 w 3981481"/>
                <a:gd name="connsiteY14" fmla="*/ 1724393 h 1724393"/>
                <a:gd name="connsiteX15" fmla="*/ 186717 w 3981481"/>
                <a:gd name="connsiteY15" fmla="*/ 1724393 h 1724393"/>
                <a:gd name="connsiteX16" fmla="*/ 0 w 3981481"/>
                <a:gd name="connsiteY16" fmla="*/ 1537676 h 1724393"/>
                <a:gd name="connsiteX17" fmla="*/ 0 w 3981481"/>
                <a:gd name="connsiteY17" fmla="*/ 1070896 h 1724393"/>
                <a:gd name="connsiteX18" fmla="*/ 0 w 3981481"/>
                <a:gd name="connsiteY18" fmla="*/ 790826 h 1724393"/>
                <a:gd name="connsiteX19" fmla="*/ 0 w 3981481"/>
                <a:gd name="connsiteY19" fmla="*/ 790826 h 1724393"/>
                <a:gd name="connsiteX20" fmla="*/ 0 w 3981481"/>
                <a:gd name="connsiteY20" fmla="*/ 790829 h 1724393"/>
                <a:gd name="connsiteX0" fmla="*/ 0 w 3981481"/>
                <a:gd name="connsiteY0" fmla="*/ 512533 h 1446097"/>
                <a:gd name="connsiteX1" fmla="*/ 186717 w 3981481"/>
                <a:gd name="connsiteY1" fmla="*/ 325816 h 1446097"/>
                <a:gd name="connsiteX2" fmla="*/ 1008137 w 3981481"/>
                <a:gd name="connsiteY2" fmla="*/ 325816 h 1446097"/>
                <a:gd name="connsiteX3" fmla="*/ 1191645 w 3981481"/>
                <a:gd name="connsiteY3" fmla="*/ 0 h 1446097"/>
                <a:gd name="connsiteX4" fmla="*/ 1393907 w 3981481"/>
                <a:gd name="connsiteY4" fmla="*/ 325816 h 1446097"/>
                <a:gd name="connsiteX5" fmla="*/ 3794764 w 3981481"/>
                <a:gd name="connsiteY5" fmla="*/ 325816 h 1446097"/>
                <a:gd name="connsiteX6" fmla="*/ 3981481 w 3981481"/>
                <a:gd name="connsiteY6" fmla="*/ 512533 h 1446097"/>
                <a:gd name="connsiteX7" fmla="*/ 3981481 w 3981481"/>
                <a:gd name="connsiteY7" fmla="*/ 512530 h 1446097"/>
                <a:gd name="connsiteX8" fmla="*/ 3981481 w 3981481"/>
                <a:gd name="connsiteY8" fmla="*/ 512530 h 1446097"/>
                <a:gd name="connsiteX9" fmla="*/ 3981481 w 3981481"/>
                <a:gd name="connsiteY9" fmla="*/ 792600 h 1446097"/>
                <a:gd name="connsiteX10" fmla="*/ 3981481 w 3981481"/>
                <a:gd name="connsiteY10" fmla="*/ 1259380 h 1446097"/>
                <a:gd name="connsiteX11" fmla="*/ 3794764 w 3981481"/>
                <a:gd name="connsiteY11" fmla="*/ 1446097 h 1446097"/>
                <a:gd name="connsiteX12" fmla="*/ 1658950 w 3981481"/>
                <a:gd name="connsiteY12" fmla="*/ 1446097 h 1446097"/>
                <a:gd name="connsiteX13" fmla="*/ 663580 w 3981481"/>
                <a:gd name="connsiteY13" fmla="*/ 1446097 h 1446097"/>
                <a:gd name="connsiteX14" fmla="*/ 663580 w 3981481"/>
                <a:gd name="connsiteY14" fmla="*/ 1446097 h 1446097"/>
                <a:gd name="connsiteX15" fmla="*/ 186717 w 3981481"/>
                <a:gd name="connsiteY15" fmla="*/ 1446097 h 1446097"/>
                <a:gd name="connsiteX16" fmla="*/ 0 w 3981481"/>
                <a:gd name="connsiteY16" fmla="*/ 1259380 h 1446097"/>
                <a:gd name="connsiteX17" fmla="*/ 0 w 3981481"/>
                <a:gd name="connsiteY17" fmla="*/ 792600 h 1446097"/>
                <a:gd name="connsiteX18" fmla="*/ 0 w 3981481"/>
                <a:gd name="connsiteY18" fmla="*/ 512530 h 1446097"/>
                <a:gd name="connsiteX19" fmla="*/ 0 w 3981481"/>
                <a:gd name="connsiteY19" fmla="*/ 512530 h 1446097"/>
                <a:gd name="connsiteX20" fmla="*/ 0 w 3981481"/>
                <a:gd name="connsiteY20" fmla="*/ 512533 h 1446097"/>
                <a:gd name="connsiteX0" fmla="*/ 0 w 3981481"/>
                <a:gd name="connsiteY0" fmla="*/ 460598 h 1394162"/>
                <a:gd name="connsiteX1" fmla="*/ 186717 w 3981481"/>
                <a:gd name="connsiteY1" fmla="*/ 273881 h 1394162"/>
                <a:gd name="connsiteX2" fmla="*/ 1008137 w 3981481"/>
                <a:gd name="connsiteY2" fmla="*/ 273881 h 1394162"/>
                <a:gd name="connsiteX3" fmla="*/ 1191645 w 3981481"/>
                <a:gd name="connsiteY3" fmla="*/ 0 h 1394162"/>
                <a:gd name="connsiteX4" fmla="*/ 1393907 w 3981481"/>
                <a:gd name="connsiteY4" fmla="*/ 273881 h 1394162"/>
                <a:gd name="connsiteX5" fmla="*/ 3794764 w 3981481"/>
                <a:gd name="connsiteY5" fmla="*/ 273881 h 1394162"/>
                <a:gd name="connsiteX6" fmla="*/ 3981481 w 3981481"/>
                <a:gd name="connsiteY6" fmla="*/ 460598 h 1394162"/>
                <a:gd name="connsiteX7" fmla="*/ 3981481 w 3981481"/>
                <a:gd name="connsiteY7" fmla="*/ 460595 h 1394162"/>
                <a:gd name="connsiteX8" fmla="*/ 3981481 w 3981481"/>
                <a:gd name="connsiteY8" fmla="*/ 460595 h 1394162"/>
                <a:gd name="connsiteX9" fmla="*/ 3981481 w 3981481"/>
                <a:gd name="connsiteY9" fmla="*/ 740665 h 1394162"/>
                <a:gd name="connsiteX10" fmla="*/ 3981481 w 3981481"/>
                <a:gd name="connsiteY10" fmla="*/ 1207445 h 1394162"/>
                <a:gd name="connsiteX11" fmla="*/ 3794764 w 3981481"/>
                <a:gd name="connsiteY11" fmla="*/ 1394162 h 1394162"/>
                <a:gd name="connsiteX12" fmla="*/ 1658950 w 3981481"/>
                <a:gd name="connsiteY12" fmla="*/ 1394162 h 1394162"/>
                <a:gd name="connsiteX13" fmla="*/ 663580 w 3981481"/>
                <a:gd name="connsiteY13" fmla="*/ 1394162 h 1394162"/>
                <a:gd name="connsiteX14" fmla="*/ 663580 w 3981481"/>
                <a:gd name="connsiteY14" fmla="*/ 1394162 h 1394162"/>
                <a:gd name="connsiteX15" fmla="*/ 186717 w 3981481"/>
                <a:gd name="connsiteY15" fmla="*/ 1394162 h 1394162"/>
                <a:gd name="connsiteX16" fmla="*/ 0 w 3981481"/>
                <a:gd name="connsiteY16" fmla="*/ 1207445 h 1394162"/>
                <a:gd name="connsiteX17" fmla="*/ 0 w 3981481"/>
                <a:gd name="connsiteY17" fmla="*/ 740665 h 1394162"/>
                <a:gd name="connsiteX18" fmla="*/ 0 w 3981481"/>
                <a:gd name="connsiteY18" fmla="*/ 460595 h 1394162"/>
                <a:gd name="connsiteX19" fmla="*/ 0 w 3981481"/>
                <a:gd name="connsiteY19" fmla="*/ 460595 h 1394162"/>
                <a:gd name="connsiteX20" fmla="*/ 0 w 3981481"/>
                <a:gd name="connsiteY20" fmla="*/ 460598 h 1394162"/>
                <a:gd name="connsiteX0" fmla="*/ 0 w 3981481"/>
                <a:gd name="connsiteY0" fmla="*/ 460598 h 1394162"/>
                <a:gd name="connsiteX1" fmla="*/ 186717 w 3981481"/>
                <a:gd name="connsiteY1" fmla="*/ 273881 h 1394162"/>
                <a:gd name="connsiteX2" fmla="*/ 1008137 w 3981481"/>
                <a:gd name="connsiteY2" fmla="*/ 273881 h 1394162"/>
                <a:gd name="connsiteX3" fmla="*/ 1191645 w 3981481"/>
                <a:gd name="connsiteY3" fmla="*/ 0 h 1394162"/>
                <a:gd name="connsiteX4" fmla="*/ 1524186 w 3981481"/>
                <a:gd name="connsiteY4" fmla="*/ 273881 h 1394162"/>
                <a:gd name="connsiteX5" fmla="*/ 3794764 w 3981481"/>
                <a:gd name="connsiteY5" fmla="*/ 273881 h 1394162"/>
                <a:gd name="connsiteX6" fmla="*/ 3981481 w 3981481"/>
                <a:gd name="connsiteY6" fmla="*/ 460598 h 1394162"/>
                <a:gd name="connsiteX7" fmla="*/ 3981481 w 3981481"/>
                <a:gd name="connsiteY7" fmla="*/ 460595 h 1394162"/>
                <a:gd name="connsiteX8" fmla="*/ 3981481 w 3981481"/>
                <a:gd name="connsiteY8" fmla="*/ 460595 h 1394162"/>
                <a:gd name="connsiteX9" fmla="*/ 3981481 w 3981481"/>
                <a:gd name="connsiteY9" fmla="*/ 740665 h 1394162"/>
                <a:gd name="connsiteX10" fmla="*/ 3981481 w 3981481"/>
                <a:gd name="connsiteY10" fmla="*/ 1207445 h 1394162"/>
                <a:gd name="connsiteX11" fmla="*/ 3794764 w 3981481"/>
                <a:gd name="connsiteY11" fmla="*/ 1394162 h 1394162"/>
                <a:gd name="connsiteX12" fmla="*/ 1658950 w 3981481"/>
                <a:gd name="connsiteY12" fmla="*/ 1394162 h 1394162"/>
                <a:gd name="connsiteX13" fmla="*/ 663580 w 3981481"/>
                <a:gd name="connsiteY13" fmla="*/ 1394162 h 1394162"/>
                <a:gd name="connsiteX14" fmla="*/ 663580 w 3981481"/>
                <a:gd name="connsiteY14" fmla="*/ 1394162 h 1394162"/>
                <a:gd name="connsiteX15" fmla="*/ 186717 w 3981481"/>
                <a:gd name="connsiteY15" fmla="*/ 1394162 h 1394162"/>
                <a:gd name="connsiteX16" fmla="*/ 0 w 3981481"/>
                <a:gd name="connsiteY16" fmla="*/ 1207445 h 1394162"/>
                <a:gd name="connsiteX17" fmla="*/ 0 w 3981481"/>
                <a:gd name="connsiteY17" fmla="*/ 740665 h 1394162"/>
                <a:gd name="connsiteX18" fmla="*/ 0 w 3981481"/>
                <a:gd name="connsiteY18" fmla="*/ 460595 h 1394162"/>
                <a:gd name="connsiteX19" fmla="*/ 0 w 3981481"/>
                <a:gd name="connsiteY19" fmla="*/ 460595 h 1394162"/>
                <a:gd name="connsiteX20" fmla="*/ 0 w 3981481"/>
                <a:gd name="connsiteY20" fmla="*/ 460598 h 1394162"/>
                <a:gd name="connsiteX0" fmla="*/ 0 w 3981481"/>
                <a:gd name="connsiteY0" fmla="*/ 486565 h 1420129"/>
                <a:gd name="connsiteX1" fmla="*/ 186717 w 3981481"/>
                <a:gd name="connsiteY1" fmla="*/ 299848 h 1420129"/>
                <a:gd name="connsiteX2" fmla="*/ 1008137 w 3981481"/>
                <a:gd name="connsiteY2" fmla="*/ 299848 h 1420129"/>
                <a:gd name="connsiteX3" fmla="*/ 1256784 w 3981481"/>
                <a:gd name="connsiteY3" fmla="*/ 0 h 1420129"/>
                <a:gd name="connsiteX4" fmla="*/ 1524186 w 3981481"/>
                <a:gd name="connsiteY4" fmla="*/ 299848 h 1420129"/>
                <a:gd name="connsiteX5" fmla="*/ 3794764 w 3981481"/>
                <a:gd name="connsiteY5" fmla="*/ 299848 h 1420129"/>
                <a:gd name="connsiteX6" fmla="*/ 3981481 w 3981481"/>
                <a:gd name="connsiteY6" fmla="*/ 486565 h 1420129"/>
                <a:gd name="connsiteX7" fmla="*/ 3981481 w 3981481"/>
                <a:gd name="connsiteY7" fmla="*/ 486562 h 1420129"/>
                <a:gd name="connsiteX8" fmla="*/ 3981481 w 3981481"/>
                <a:gd name="connsiteY8" fmla="*/ 486562 h 1420129"/>
                <a:gd name="connsiteX9" fmla="*/ 3981481 w 3981481"/>
                <a:gd name="connsiteY9" fmla="*/ 766632 h 1420129"/>
                <a:gd name="connsiteX10" fmla="*/ 3981481 w 3981481"/>
                <a:gd name="connsiteY10" fmla="*/ 1233412 h 1420129"/>
                <a:gd name="connsiteX11" fmla="*/ 3794764 w 3981481"/>
                <a:gd name="connsiteY11" fmla="*/ 1420129 h 1420129"/>
                <a:gd name="connsiteX12" fmla="*/ 1658950 w 3981481"/>
                <a:gd name="connsiteY12" fmla="*/ 1420129 h 1420129"/>
                <a:gd name="connsiteX13" fmla="*/ 663580 w 3981481"/>
                <a:gd name="connsiteY13" fmla="*/ 1420129 h 1420129"/>
                <a:gd name="connsiteX14" fmla="*/ 663580 w 3981481"/>
                <a:gd name="connsiteY14" fmla="*/ 1420129 h 1420129"/>
                <a:gd name="connsiteX15" fmla="*/ 186717 w 3981481"/>
                <a:gd name="connsiteY15" fmla="*/ 1420129 h 1420129"/>
                <a:gd name="connsiteX16" fmla="*/ 0 w 3981481"/>
                <a:gd name="connsiteY16" fmla="*/ 1233412 h 1420129"/>
                <a:gd name="connsiteX17" fmla="*/ 0 w 3981481"/>
                <a:gd name="connsiteY17" fmla="*/ 766632 h 1420129"/>
                <a:gd name="connsiteX18" fmla="*/ 0 w 3981481"/>
                <a:gd name="connsiteY18" fmla="*/ 486562 h 1420129"/>
                <a:gd name="connsiteX19" fmla="*/ 0 w 3981481"/>
                <a:gd name="connsiteY19" fmla="*/ 486562 h 1420129"/>
                <a:gd name="connsiteX20" fmla="*/ 0 w 3981481"/>
                <a:gd name="connsiteY20" fmla="*/ 486565 h 1420129"/>
                <a:gd name="connsiteX0" fmla="*/ 0 w 3981481"/>
                <a:gd name="connsiteY0" fmla="*/ 486565 h 1420129"/>
                <a:gd name="connsiteX1" fmla="*/ 186717 w 3981481"/>
                <a:gd name="connsiteY1" fmla="*/ 299848 h 1420129"/>
                <a:gd name="connsiteX2" fmla="*/ 1008137 w 3981481"/>
                <a:gd name="connsiteY2" fmla="*/ 299848 h 1420129"/>
                <a:gd name="connsiteX3" fmla="*/ 1256784 w 3981481"/>
                <a:gd name="connsiteY3" fmla="*/ 0 h 1420129"/>
                <a:gd name="connsiteX4" fmla="*/ 2273294 w 3981481"/>
                <a:gd name="connsiteY4" fmla="*/ 311465 h 1420129"/>
                <a:gd name="connsiteX5" fmla="*/ 3794764 w 3981481"/>
                <a:gd name="connsiteY5" fmla="*/ 299848 h 1420129"/>
                <a:gd name="connsiteX6" fmla="*/ 3981481 w 3981481"/>
                <a:gd name="connsiteY6" fmla="*/ 486565 h 1420129"/>
                <a:gd name="connsiteX7" fmla="*/ 3981481 w 3981481"/>
                <a:gd name="connsiteY7" fmla="*/ 486562 h 1420129"/>
                <a:gd name="connsiteX8" fmla="*/ 3981481 w 3981481"/>
                <a:gd name="connsiteY8" fmla="*/ 486562 h 1420129"/>
                <a:gd name="connsiteX9" fmla="*/ 3981481 w 3981481"/>
                <a:gd name="connsiteY9" fmla="*/ 766632 h 1420129"/>
                <a:gd name="connsiteX10" fmla="*/ 3981481 w 3981481"/>
                <a:gd name="connsiteY10" fmla="*/ 1233412 h 1420129"/>
                <a:gd name="connsiteX11" fmla="*/ 3794764 w 3981481"/>
                <a:gd name="connsiteY11" fmla="*/ 1420129 h 1420129"/>
                <a:gd name="connsiteX12" fmla="*/ 1658950 w 3981481"/>
                <a:gd name="connsiteY12" fmla="*/ 1420129 h 1420129"/>
                <a:gd name="connsiteX13" fmla="*/ 663580 w 3981481"/>
                <a:gd name="connsiteY13" fmla="*/ 1420129 h 1420129"/>
                <a:gd name="connsiteX14" fmla="*/ 663580 w 3981481"/>
                <a:gd name="connsiteY14" fmla="*/ 1420129 h 1420129"/>
                <a:gd name="connsiteX15" fmla="*/ 186717 w 3981481"/>
                <a:gd name="connsiteY15" fmla="*/ 1420129 h 1420129"/>
                <a:gd name="connsiteX16" fmla="*/ 0 w 3981481"/>
                <a:gd name="connsiteY16" fmla="*/ 1233412 h 1420129"/>
                <a:gd name="connsiteX17" fmla="*/ 0 w 3981481"/>
                <a:gd name="connsiteY17" fmla="*/ 766632 h 1420129"/>
                <a:gd name="connsiteX18" fmla="*/ 0 w 3981481"/>
                <a:gd name="connsiteY18" fmla="*/ 486562 h 1420129"/>
                <a:gd name="connsiteX19" fmla="*/ 0 w 3981481"/>
                <a:gd name="connsiteY19" fmla="*/ 486562 h 1420129"/>
                <a:gd name="connsiteX20" fmla="*/ 0 w 3981481"/>
                <a:gd name="connsiteY20" fmla="*/ 486565 h 1420129"/>
                <a:gd name="connsiteX0" fmla="*/ 0 w 3981481"/>
                <a:gd name="connsiteY0" fmla="*/ 486565 h 1420129"/>
                <a:gd name="connsiteX1" fmla="*/ 186717 w 3981481"/>
                <a:gd name="connsiteY1" fmla="*/ 299848 h 1420129"/>
                <a:gd name="connsiteX2" fmla="*/ 1008137 w 3981481"/>
                <a:gd name="connsiteY2" fmla="*/ 299848 h 1420129"/>
                <a:gd name="connsiteX3" fmla="*/ 1256784 w 3981481"/>
                <a:gd name="connsiteY3" fmla="*/ 0 h 1420129"/>
                <a:gd name="connsiteX4" fmla="*/ 1459046 w 3981481"/>
                <a:gd name="connsiteY4" fmla="*/ 299847 h 1420129"/>
                <a:gd name="connsiteX5" fmla="*/ 3794764 w 3981481"/>
                <a:gd name="connsiteY5" fmla="*/ 299848 h 1420129"/>
                <a:gd name="connsiteX6" fmla="*/ 3981481 w 3981481"/>
                <a:gd name="connsiteY6" fmla="*/ 486565 h 1420129"/>
                <a:gd name="connsiteX7" fmla="*/ 3981481 w 3981481"/>
                <a:gd name="connsiteY7" fmla="*/ 486562 h 1420129"/>
                <a:gd name="connsiteX8" fmla="*/ 3981481 w 3981481"/>
                <a:gd name="connsiteY8" fmla="*/ 486562 h 1420129"/>
                <a:gd name="connsiteX9" fmla="*/ 3981481 w 3981481"/>
                <a:gd name="connsiteY9" fmla="*/ 766632 h 1420129"/>
                <a:gd name="connsiteX10" fmla="*/ 3981481 w 3981481"/>
                <a:gd name="connsiteY10" fmla="*/ 1233412 h 1420129"/>
                <a:gd name="connsiteX11" fmla="*/ 3794764 w 3981481"/>
                <a:gd name="connsiteY11" fmla="*/ 1420129 h 1420129"/>
                <a:gd name="connsiteX12" fmla="*/ 1658950 w 3981481"/>
                <a:gd name="connsiteY12" fmla="*/ 1420129 h 1420129"/>
                <a:gd name="connsiteX13" fmla="*/ 663580 w 3981481"/>
                <a:gd name="connsiteY13" fmla="*/ 1420129 h 1420129"/>
                <a:gd name="connsiteX14" fmla="*/ 663580 w 3981481"/>
                <a:gd name="connsiteY14" fmla="*/ 1420129 h 1420129"/>
                <a:gd name="connsiteX15" fmla="*/ 186717 w 3981481"/>
                <a:gd name="connsiteY15" fmla="*/ 1420129 h 1420129"/>
                <a:gd name="connsiteX16" fmla="*/ 0 w 3981481"/>
                <a:gd name="connsiteY16" fmla="*/ 1233412 h 1420129"/>
                <a:gd name="connsiteX17" fmla="*/ 0 w 3981481"/>
                <a:gd name="connsiteY17" fmla="*/ 766632 h 1420129"/>
                <a:gd name="connsiteX18" fmla="*/ 0 w 3981481"/>
                <a:gd name="connsiteY18" fmla="*/ 486562 h 1420129"/>
                <a:gd name="connsiteX19" fmla="*/ 0 w 3981481"/>
                <a:gd name="connsiteY19" fmla="*/ 486562 h 1420129"/>
                <a:gd name="connsiteX20" fmla="*/ 0 w 3981481"/>
                <a:gd name="connsiteY20" fmla="*/ 486565 h 1420129"/>
                <a:gd name="connsiteX0" fmla="*/ 0 w 3981481"/>
                <a:gd name="connsiteY0" fmla="*/ 440097 h 1373661"/>
                <a:gd name="connsiteX1" fmla="*/ 186717 w 3981481"/>
                <a:gd name="connsiteY1" fmla="*/ 253380 h 1373661"/>
                <a:gd name="connsiteX2" fmla="*/ 1008137 w 3981481"/>
                <a:gd name="connsiteY2" fmla="*/ 253380 h 1373661"/>
                <a:gd name="connsiteX3" fmla="*/ 1256784 w 3981481"/>
                <a:gd name="connsiteY3" fmla="*/ 0 h 1373661"/>
                <a:gd name="connsiteX4" fmla="*/ 1459046 w 3981481"/>
                <a:gd name="connsiteY4" fmla="*/ 253379 h 1373661"/>
                <a:gd name="connsiteX5" fmla="*/ 3794764 w 3981481"/>
                <a:gd name="connsiteY5" fmla="*/ 253380 h 1373661"/>
                <a:gd name="connsiteX6" fmla="*/ 3981481 w 3981481"/>
                <a:gd name="connsiteY6" fmla="*/ 440097 h 1373661"/>
                <a:gd name="connsiteX7" fmla="*/ 3981481 w 3981481"/>
                <a:gd name="connsiteY7" fmla="*/ 440094 h 1373661"/>
                <a:gd name="connsiteX8" fmla="*/ 3981481 w 3981481"/>
                <a:gd name="connsiteY8" fmla="*/ 440094 h 1373661"/>
                <a:gd name="connsiteX9" fmla="*/ 3981481 w 3981481"/>
                <a:gd name="connsiteY9" fmla="*/ 720164 h 1373661"/>
                <a:gd name="connsiteX10" fmla="*/ 3981481 w 3981481"/>
                <a:gd name="connsiteY10" fmla="*/ 1186944 h 1373661"/>
                <a:gd name="connsiteX11" fmla="*/ 3794764 w 3981481"/>
                <a:gd name="connsiteY11" fmla="*/ 1373661 h 1373661"/>
                <a:gd name="connsiteX12" fmla="*/ 1658950 w 3981481"/>
                <a:gd name="connsiteY12" fmla="*/ 1373661 h 1373661"/>
                <a:gd name="connsiteX13" fmla="*/ 663580 w 3981481"/>
                <a:gd name="connsiteY13" fmla="*/ 1373661 h 1373661"/>
                <a:gd name="connsiteX14" fmla="*/ 663580 w 3981481"/>
                <a:gd name="connsiteY14" fmla="*/ 1373661 h 1373661"/>
                <a:gd name="connsiteX15" fmla="*/ 186717 w 3981481"/>
                <a:gd name="connsiteY15" fmla="*/ 1373661 h 1373661"/>
                <a:gd name="connsiteX16" fmla="*/ 0 w 3981481"/>
                <a:gd name="connsiteY16" fmla="*/ 1186944 h 1373661"/>
                <a:gd name="connsiteX17" fmla="*/ 0 w 3981481"/>
                <a:gd name="connsiteY17" fmla="*/ 720164 h 1373661"/>
                <a:gd name="connsiteX18" fmla="*/ 0 w 3981481"/>
                <a:gd name="connsiteY18" fmla="*/ 440094 h 1373661"/>
                <a:gd name="connsiteX19" fmla="*/ 0 w 3981481"/>
                <a:gd name="connsiteY19" fmla="*/ 440094 h 1373661"/>
                <a:gd name="connsiteX20" fmla="*/ 0 w 3981481"/>
                <a:gd name="connsiteY20" fmla="*/ 440097 h 1373661"/>
                <a:gd name="connsiteX0" fmla="*/ 0 w 3981481"/>
                <a:gd name="connsiteY0" fmla="*/ 440097 h 1373661"/>
                <a:gd name="connsiteX1" fmla="*/ 186717 w 3981481"/>
                <a:gd name="connsiteY1" fmla="*/ 253380 h 1373661"/>
                <a:gd name="connsiteX2" fmla="*/ 1008137 w 3981481"/>
                <a:gd name="connsiteY2" fmla="*/ 253380 h 1373661"/>
                <a:gd name="connsiteX3" fmla="*/ 1256784 w 3981481"/>
                <a:gd name="connsiteY3" fmla="*/ 0 h 1373661"/>
                <a:gd name="connsiteX4" fmla="*/ 1475330 w 3981481"/>
                <a:gd name="connsiteY4" fmla="*/ 253379 h 1373661"/>
                <a:gd name="connsiteX5" fmla="*/ 3794764 w 3981481"/>
                <a:gd name="connsiteY5" fmla="*/ 253380 h 1373661"/>
                <a:gd name="connsiteX6" fmla="*/ 3981481 w 3981481"/>
                <a:gd name="connsiteY6" fmla="*/ 440097 h 1373661"/>
                <a:gd name="connsiteX7" fmla="*/ 3981481 w 3981481"/>
                <a:gd name="connsiteY7" fmla="*/ 440094 h 1373661"/>
                <a:gd name="connsiteX8" fmla="*/ 3981481 w 3981481"/>
                <a:gd name="connsiteY8" fmla="*/ 440094 h 1373661"/>
                <a:gd name="connsiteX9" fmla="*/ 3981481 w 3981481"/>
                <a:gd name="connsiteY9" fmla="*/ 720164 h 1373661"/>
                <a:gd name="connsiteX10" fmla="*/ 3981481 w 3981481"/>
                <a:gd name="connsiteY10" fmla="*/ 1186944 h 1373661"/>
                <a:gd name="connsiteX11" fmla="*/ 3794764 w 3981481"/>
                <a:gd name="connsiteY11" fmla="*/ 1373661 h 1373661"/>
                <a:gd name="connsiteX12" fmla="*/ 1658950 w 3981481"/>
                <a:gd name="connsiteY12" fmla="*/ 1373661 h 1373661"/>
                <a:gd name="connsiteX13" fmla="*/ 663580 w 3981481"/>
                <a:gd name="connsiteY13" fmla="*/ 1373661 h 1373661"/>
                <a:gd name="connsiteX14" fmla="*/ 663580 w 3981481"/>
                <a:gd name="connsiteY14" fmla="*/ 1373661 h 1373661"/>
                <a:gd name="connsiteX15" fmla="*/ 186717 w 3981481"/>
                <a:gd name="connsiteY15" fmla="*/ 1373661 h 1373661"/>
                <a:gd name="connsiteX16" fmla="*/ 0 w 3981481"/>
                <a:gd name="connsiteY16" fmla="*/ 1186944 h 1373661"/>
                <a:gd name="connsiteX17" fmla="*/ 0 w 3981481"/>
                <a:gd name="connsiteY17" fmla="*/ 720164 h 1373661"/>
                <a:gd name="connsiteX18" fmla="*/ 0 w 3981481"/>
                <a:gd name="connsiteY18" fmla="*/ 440094 h 1373661"/>
                <a:gd name="connsiteX19" fmla="*/ 0 w 3981481"/>
                <a:gd name="connsiteY19" fmla="*/ 440094 h 1373661"/>
                <a:gd name="connsiteX20" fmla="*/ 0 w 3981481"/>
                <a:gd name="connsiteY20" fmla="*/ 440097 h 1373661"/>
                <a:gd name="connsiteX0" fmla="*/ 0 w 3981481"/>
                <a:gd name="connsiteY0" fmla="*/ 440097 h 1373661"/>
                <a:gd name="connsiteX1" fmla="*/ 186717 w 3981481"/>
                <a:gd name="connsiteY1" fmla="*/ 253380 h 1373661"/>
                <a:gd name="connsiteX2" fmla="*/ 1008137 w 3981481"/>
                <a:gd name="connsiteY2" fmla="*/ 253380 h 1373661"/>
                <a:gd name="connsiteX3" fmla="*/ 1240499 w 3981481"/>
                <a:gd name="connsiteY3" fmla="*/ 0 h 1373661"/>
                <a:gd name="connsiteX4" fmla="*/ 1475330 w 3981481"/>
                <a:gd name="connsiteY4" fmla="*/ 253379 h 1373661"/>
                <a:gd name="connsiteX5" fmla="*/ 3794764 w 3981481"/>
                <a:gd name="connsiteY5" fmla="*/ 253380 h 1373661"/>
                <a:gd name="connsiteX6" fmla="*/ 3981481 w 3981481"/>
                <a:gd name="connsiteY6" fmla="*/ 440097 h 1373661"/>
                <a:gd name="connsiteX7" fmla="*/ 3981481 w 3981481"/>
                <a:gd name="connsiteY7" fmla="*/ 440094 h 1373661"/>
                <a:gd name="connsiteX8" fmla="*/ 3981481 w 3981481"/>
                <a:gd name="connsiteY8" fmla="*/ 440094 h 1373661"/>
                <a:gd name="connsiteX9" fmla="*/ 3981481 w 3981481"/>
                <a:gd name="connsiteY9" fmla="*/ 720164 h 1373661"/>
                <a:gd name="connsiteX10" fmla="*/ 3981481 w 3981481"/>
                <a:gd name="connsiteY10" fmla="*/ 1186944 h 1373661"/>
                <a:gd name="connsiteX11" fmla="*/ 3794764 w 3981481"/>
                <a:gd name="connsiteY11" fmla="*/ 1373661 h 1373661"/>
                <a:gd name="connsiteX12" fmla="*/ 1658950 w 3981481"/>
                <a:gd name="connsiteY12" fmla="*/ 1373661 h 1373661"/>
                <a:gd name="connsiteX13" fmla="*/ 663580 w 3981481"/>
                <a:gd name="connsiteY13" fmla="*/ 1373661 h 1373661"/>
                <a:gd name="connsiteX14" fmla="*/ 663580 w 3981481"/>
                <a:gd name="connsiteY14" fmla="*/ 1373661 h 1373661"/>
                <a:gd name="connsiteX15" fmla="*/ 186717 w 3981481"/>
                <a:gd name="connsiteY15" fmla="*/ 1373661 h 1373661"/>
                <a:gd name="connsiteX16" fmla="*/ 0 w 3981481"/>
                <a:gd name="connsiteY16" fmla="*/ 1186944 h 1373661"/>
                <a:gd name="connsiteX17" fmla="*/ 0 w 3981481"/>
                <a:gd name="connsiteY17" fmla="*/ 720164 h 1373661"/>
                <a:gd name="connsiteX18" fmla="*/ 0 w 3981481"/>
                <a:gd name="connsiteY18" fmla="*/ 440094 h 1373661"/>
                <a:gd name="connsiteX19" fmla="*/ 0 w 3981481"/>
                <a:gd name="connsiteY19" fmla="*/ 440094 h 1373661"/>
                <a:gd name="connsiteX20" fmla="*/ 0 w 3981481"/>
                <a:gd name="connsiteY20" fmla="*/ 440097 h 1373661"/>
                <a:gd name="connsiteX0" fmla="*/ 0 w 3981481"/>
                <a:gd name="connsiteY0" fmla="*/ 440097 h 1373661"/>
                <a:gd name="connsiteX1" fmla="*/ 186717 w 3981481"/>
                <a:gd name="connsiteY1" fmla="*/ 253380 h 1373661"/>
                <a:gd name="connsiteX2" fmla="*/ 1008137 w 3981481"/>
                <a:gd name="connsiteY2" fmla="*/ 253380 h 1373661"/>
                <a:gd name="connsiteX3" fmla="*/ 1240499 w 3981481"/>
                <a:gd name="connsiteY3" fmla="*/ 0 h 1373661"/>
                <a:gd name="connsiteX4" fmla="*/ 1416705 w 3981481"/>
                <a:gd name="connsiteY4" fmla="*/ 253379 h 1373661"/>
                <a:gd name="connsiteX5" fmla="*/ 3794764 w 3981481"/>
                <a:gd name="connsiteY5" fmla="*/ 253380 h 1373661"/>
                <a:gd name="connsiteX6" fmla="*/ 3981481 w 3981481"/>
                <a:gd name="connsiteY6" fmla="*/ 440097 h 1373661"/>
                <a:gd name="connsiteX7" fmla="*/ 3981481 w 3981481"/>
                <a:gd name="connsiteY7" fmla="*/ 440094 h 1373661"/>
                <a:gd name="connsiteX8" fmla="*/ 3981481 w 3981481"/>
                <a:gd name="connsiteY8" fmla="*/ 440094 h 1373661"/>
                <a:gd name="connsiteX9" fmla="*/ 3981481 w 3981481"/>
                <a:gd name="connsiteY9" fmla="*/ 720164 h 1373661"/>
                <a:gd name="connsiteX10" fmla="*/ 3981481 w 3981481"/>
                <a:gd name="connsiteY10" fmla="*/ 1186944 h 1373661"/>
                <a:gd name="connsiteX11" fmla="*/ 3794764 w 3981481"/>
                <a:gd name="connsiteY11" fmla="*/ 1373661 h 1373661"/>
                <a:gd name="connsiteX12" fmla="*/ 1658950 w 3981481"/>
                <a:gd name="connsiteY12" fmla="*/ 1373661 h 1373661"/>
                <a:gd name="connsiteX13" fmla="*/ 663580 w 3981481"/>
                <a:gd name="connsiteY13" fmla="*/ 1373661 h 1373661"/>
                <a:gd name="connsiteX14" fmla="*/ 663580 w 3981481"/>
                <a:gd name="connsiteY14" fmla="*/ 1373661 h 1373661"/>
                <a:gd name="connsiteX15" fmla="*/ 186717 w 3981481"/>
                <a:gd name="connsiteY15" fmla="*/ 1373661 h 1373661"/>
                <a:gd name="connsiteX16" fmla="*/ 0 w 3981481"/>
                <a:gd name="connsiteY16" fmla="*/ 1186944 h 1373661"/>
                <a:gd name="connsiteX17" fmla="*/ 0 w 3981481"/>
                <a:gd name="connsiteY17" fmla="*/ 720164 h 1373661"/>
                <a:gd name="connsiteX18" fmla="*/ 0 w 3981481"/>
                <a:gd name="connsiteY18" fmla="*/ 440094 h 1373661"/>
                <a:gd name="connsiteX19" fmla="*/ 0 w 3981481"/>
                <a:gd name="connsiteY19" fmla="*/ 440094 h 1373661"/>
                <a:gd name="connsiteX20" fmla="*/ 0 w 3981481"/>
                <a:gd name="connsiteY20" fmla="*/ 440097 h 1373661"/>
                <a:gd name="connsiteX0" fmla="*/ 0 w 3981481"/>
                <a:gd name="connsiteY0" fmla="*/ 405620 h 1339184"/>
                <a:gd name="connsiteX1" fmla="*/ 186717 w 3981481"/>
                <a:gd name="connsiteY1" fmla="*/ 218903 h 1339184"/>
                <a:gd name="connsiteX2" fmla="*/ 1008137 w 3981481"/>
                <a:gd name="connsiteY2" fmla="*/ 218903 h 1339184"/>
                <a:gd name="connsiteX3" fmla="*/ 1211185 w 3981481"/>
                <a:gd name="connsiteY3" fmla="*/ 0 h 1339184"/>
                <a:gd name="connsiteX4" fmla="*/ 1416705 w 3981481"/>
                <a:gd name="connsiteY4" fmla="*/ 218902 h 1339184"/>
                <a:gd name="connsiteX5" fmla="*/ 3794764 w 3981481"/>
                <a:gd name="connsiteY5" fmla="*/ 218903 h 1339184"/>
                <a:gd name="connsiteX6" fmla="*/ 3981481 w 3981481"/>
                <a:gd name="connsiteY6" fmla="*/ 405620 h 1339184"/>
                <a:gd name="connsiteX7" fmla="*/ 3981481 w 3981481"/>
                <a:gd name="connsiteY7" fmla="*/ 405617 h 1339184"/>
                <a:gd name="connsiteX8" fmla="*/ 3981481 w 3981481"/>
                <a:gd name="connsiteY8" fmla="*/ 405617 h 1339184"/>
                <a:gd name="connsiteX9" fmla="*/ 3981481 w 3981481"/>
                <a:gd name="connsiteY9" fmla="*/ 685687 h 1339184"/>
                <a:gd name="connsiteX10" fmla="*/ 3981481 w 3981481"/>
                <a:gd name="connsiteY10" fmla="*/ 1152467 h 1339184"/>
                <a:gd name="connsiteX11" fmla="*/ 3794764 w 3981481"/>
                <a:gd name="connsiteY11" fmla="*/ 1339184 h 1339184"/>
                <a:gd name="connsiteX12" fmla="*/ 1658950 w 3981481"/>
                <a:gd name="connsiteY12" fmla="*/ 1339184 h 1339184"/>
                <a:gd name="connsiteX13" fmla="*/ 663580 w 3981481"/>
                <a:gd name="connsiteY13" fmla="*/ 1339184 h 1339184"/>
                <a:gd name="connsiteX14" fmla="*/ 663580 w 3981481"/>
                <a:gd name="connsiteY14" fmla="*/ 1339184 h 1339184"/>
                <a:gd name="connsiteX15" fmla="*/ 186717 w 3981481"/>
                <a:gd name="connsiteY15" fmla="*/ 1339184 h 1339184"/>
                <a:gd name="connsiteX16" fmla="*/ 0 w 3981481"/>
                <a:gd name="connsiteY16" fmla="*/ 1152467 h 1339184"/>
                <a:gd name="connsiteX17" fmla="*/ 0 w 3981481"/>
                <a:gd name="connsiteY17" fmla="*/ 685687 h 1339184"/>
                <a:gd name="connsiteX18" fmla="*/ 0 w 3981481"/>
                <a:gd name="connsiteY18" fmla="*/ 405617 h 1339184"/>
                <a:gd name="connsiteX19" fmla="*/ 0 w 3981481"/>
                <a:gd name="connsiteY19" fmla="*/ 405617 h 1339184"/>
                <a:gd name="connsiteX20" fmla="*/ 0 w 3981481"/>
                <a:gd name="connsiteY20" fmla="*/ 405620 h 1339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981481" h="1339184">
                  <a:moveTo>
                    <a:pt x="0" y="405620"/>
                  </a:moveTo>
                  <a:cubicBezTo>
                    <a:pt x="0" y="302499"/>
                    <a:pt x="83596" y="218903"/>
                    <a:pt x="186717" y="218903"/>
                  </a:cubicBezTo>
                  <a:lnTo>
                    <a:pt x="1008137" y="218903"/>
                  </a:lnTo>
                  <a:lnTo>
                    <a:pt x="1211185" y="0"/>
                  </a:lnTo>
                  <a:lnTo>
                    <a:pt x="1416705" y="218902"/>
                  </a:lnTo>
                  <a:lnTo>
                    <a:pt x="3794764" y="218903"/>
                  </a:lnTo>
                  <a:cubicBezTo>
                    <a:pt x="3897885" y="218903"/>
                    <a:pt x="3981481" y="302499"/>
                    <a:pt x="3981481" y="405620"/>
                  </a:cubicBezTo>
                  <a:lnTo>
                    <a:pt x="3981481" y="405617"/>
                  </a:lnTo>
                  <a:lnTo>
                    <a:pt x="3981481" y="405617"/>
                  </a:lnTo>
                  <a:lnTo>
                    <a:pt x="3981481" y="685687"/>
                  </a:lnTo>
                  <a:lnTo>
                    <a:pt x="3981481" y="1152467"/>
                  </a:lnTo>
                  <a:cubicBezTo>
                    <a:pt x="3981481" y="1255588"/>
                    <a:pt x="3897885" y="1339184"/>
                    <a:pt x="3794764" y="1339184"/>
                  </a:cubicBezTo>
                  <a:lnTo>
                    <a:pt x="1658950" y="1339184"/>
                  </a:lnTo>
                  <a:lnTo>
                    <a:pt x="663580" y="1339184"/>
                  </a:lnTo>
                  <a:lnTo>
                    <a:pt x="663580" y="1339184"/>
                  </a:lnTo>
                  <a:lnTo>
                    <a:pt x="186717" y="1339184"/>
                  </a:lnTo>
                  <a:cubicBezTo>
                    <a:pt x="83596" y="1339184"/>
                    <a:pt x="0" y="1255588"/>
                    <a:pt x="0" y="1152467"/>
                  </a:cubicBezTo>
                  <a:lnTo>
                    <a:pt x="0" y="685687"/>
                  </a:lnTo>
                  <a:lnTo>
                    <a:pt x="0" y="405617"/>
                  </a:lnTo>
                  <a:lnTo>
                    <a:pt x="0" y="405617"/>
                  </a:lnTo>
                  <a:lnTo>
                    <a:pt x="0" y="405620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3635444" y="5040000"/>
              <a:ext cx="3570208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どんな関連性を表す</a:t>
              </a:r>
              <a:endPara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のか、線や矢印の</a:t>
              </a:r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上</a:t>
              </a:r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に</a:t>
              </a:r>
              <a:endPara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書いておきましょう</a:t>
              </a:r>
              <a:r>
                <a:rPr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。</a:t>
              </a:r>
            </a:p>
          </p:txBody>
        </p:sp>
      </p:grpSp>
      <p:grpSp>
        <p:nvGrpSpPr>
          <p:cNvPr id="37" name="グループ化 36"/>
          <p:cNvGrpSpPr/>
          <p:nvPr/>
        </p:nvGrpSpPr>
        <p:grpSpPr>
          <a:xfrm>
            <a:off x="540000" y="540000"/>
            <a:ext cx="8460000" cy="338554"/>
            <a:chOff x="540000" y="36000"/>
            <a:chExt cx="8460000" cy="338554"/>
          </a:xfrm>
        </p:grpSpPr>
        <p:grpSp>
          <p:nvGrpSpPr>
            <p:cNvPr id="42" name="グループ化 41"/>
            <p:cNvGrpSpPr/>
            <p:nvPr/>
          </p:nvGrpSpPr>
          <p:grpSpPr>
            <a:xfrm>
              <a:off x="540000" y="36000"/>
              <a:ext cx="8460000" cy="338554"/>
              <a:chOff x="540000" y="3295723"/>
              <a:chExt cx="8460000" cy="338554"/>
            </a:xfrm>
          </p:grpSpPr>
          <p:cxnSp>
            <p:nvCxnSpPr>
              <p:cNvPr id="46" name="直線コネクタ 45"/>
              <p:cNvCxnSpPr/>
              <p:nvPr/>
            </p:nvCxnSpPr>
            <p:spPr>
              <a:xfrm>
                <a:off x="540000" y="3619723"/>
                <a:ext cx="8460000" cy="0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テキスト ボックス 48"/>
              <p:cNvSpPr txBox="1"/>
              <p:nvPr/>
            </p:nvSpPr>
            <p:spPr>
              <a:xfrm>
                <a:off x="3969039" y="3295723"/>
                <a:ext cx="141577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学年・教科等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44" name="テキスト ボックス 43"/>
            <p:cNvSpPr txBox="1"/>
            <p:nvPr/>
          </p:nvSpPr>
          <p:spPr>
            <a:xfrm>
              <a:off x="792000" y="3600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個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8172000" y="36000"/>
              <a:ext cx="5950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全体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0" y="1080000"/>
            <a:ext cx="430887" cy="5738554"/>
            <a:chOff x="0" y="1080000"/>
            <a:chExt cx="430887" cy="5738554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0" y="1368000"/>
              <a:ext cx="430887" cy="5040000"/>
              <a:chOff x="77273" y="1260912"/>
              <a:chExt cx="430887" cy="5040000"/>
            </a:xfrm>
          </p:grpSpPr>
          <p:cxnSp>
            <p:nvCxnSpPr>
              <p:cNvPr id="54" name="直線コネクタ 53"/>
              <p:cNvCxnSpPr/>
              <p:nvPr/>
            </p:nvCxnSpPr>
            <p:spPr>
              <a:xfrm>
                <a:off x="292716" y="1260912"/>
                <a:ext cx="0" cy="5040000"/>
              </a:xfrm>
              <a:prstGeom prst="line">
                <a:avLst/>
              </a:prstGeom>
              <a:ln w="57150" cap="rnd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テキスト ボックス 54"/>
              <p:cNvSpPr txBox="1"/>
              <p:nvPr/>
            </p:nvSpPr>
            <p:spPr>
              <a:xfrm>
                <a:off x="77273" y="3221785"/>
                <a:ext cx="430887" cy="111825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着手容易性</a:t>
                </a:r>
                <a:endPara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52" name="テキスト ボックス 51"/>
            <p:cNvSpPr txBox="1"/>
            <p:nvPr/>
          </p:nvSpPr>
          <p:spPr>
            <a:xfrm>
              <a:off x="36000" y="108000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高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36000" y="648000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低</a:t>
              </a:r>
              <a:endPara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442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65</Words>
  <Application>Microsoft Office PowerPoint</Application>
  <PresentationFormat>画面に合わせる (4:3)</PresentationFormat>
  <Paragraphs>30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2017-10-18T04:45:45Z</dcterms:created>
  <dcterms:modified xsi:type="dcterms:W3CDTF">2017-10-18T04:45:50Z</dcterms:modified>
</cp:coreProperties>
</file>