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0" d="100"/>
          <a:sy n="80" d="100"/>
        </p:scale>
        <p:origin x="2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51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32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71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64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5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78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12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23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6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92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19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F8AB1-667A-4192-A660-B8FB403CA747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3CB8B-E92D-40C5-9AF4-D48BABA30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63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角丸四角形 63"/>
          <p:cNvSpPr/>
          <p:nvPr/>
        </p:nvSpPr>
        <p:spPr>
          <a:xfrm>
            <a:off x="159723" y="1669656"/>
            <a:ext cx="537768" cy="1102421"/>
          </a:xfrm>
          <a:prstGeom prst="roundRect">
            <a:avLst>
              <a:gd name="adj" fmla="val 109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46534" y="1669655"/>
            <a:ext cx="323165" cy="120802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月　　日（　　）</a:t>
            </a:r>
            <a:endParaRPr kumimoji="1"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908145" cy="988268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055480" y="601541"/>
            <a:ext cx="3077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氏名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　　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86407" y="999017"/>
            <a:ext cx="2709862" cy="566670"/>
          </a:xfrm>
          <a:prstGeom prst="round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6359558" y="982774"/>
            <a:ext cx="2697531" cy="566670"/>
          </a:xfrm>
          <a:prstGeom prst="round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573113" y="982774"/>
            <a:ext cx="2697530" cy="566670"/>
          </a:xfrm>
          <a:prstGeom prst="round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endParaRPr kumimoji="1" lang="ja-JP" altLang="en-US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699" y="1021136"/>
            <a:ext cx="1000943" cy="473537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301"/>
          <a:stretch/>
        </p:blipFill>
        <p:spPr>
          <a:xfrm>
            <a:off x="3573112" y="987979"/>
            <a:ext cx="2945122" cy="490451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47"/>
          <a:stretch/>
        </p:blipFill>
        <p:spPr>
          <a:xfrm>
            <a:off x="6303321" y="1004893"/>
            <a:ext cx="948234" cy="595382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6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279" y="1160961"/>
            <a:ext cx="359989" cy="333712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409" y="1226768"/>
            <a:ext cx="350766" cy="325163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458"/>
          <a:stretch/>
        </p:blipFill>
        <p:spPr>
          <a:xfrm>
            <a:off x="1805987" y="998365"/>
            <a:ext cx="1922772" cy="473537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68173" y="998365"/>
            <a:ext cx="1976513" cy="595382"/>
          </a:xfrm>
          <a:prstGeom prst="rect">
            <a:avLst/>
          </a:prstGeom>
        </p:spPr>
      </p:pic>
      <p:sp>
        <p:nvSpPr>
          <p:cNvPr id="66" name="角丸四角形 65"/>
          <p:cNvSpPr/>
          <p:nvPr/>
        </p:nvSpPr>
        <p:spPr>
          <a:xfrm>
            <a:off x="786666" y="1671875"/>
            <a:ext cx="2697531" cy="1102420"/>
          </a:xfrm>
          <a:prstGeom prst="roundRect">
            <a:avLst>
              <a:gd name="adj" fmla="val 6579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6359818" y="1671875"/>
            <a:ext cx="2697531" cy="1102420"/>
          </a:xfrm>
          <a:prstGeom prst="roundRect">
            <a:avLst>
              <a:gd name="adj" fmla="val 4483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3573372" y="1671875"/>
            <a:ext cx="2697531" cy="1102420"/>
          </a:xfrm>
          <a:prstGeom prst="roundRect">
            <a:avLst>
              <a:gd name="adj" fmla="val 5604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endParaRPr kumimoji="1" lang="ja-JP" altLang="en-US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786406" y="2869505"/>
            <a:ext cx="2697531" cy="1102420"/>
          </a:xfrm>
          <a:prstGeom prst="roundRect">
            <a:avLst>
              <a:gd name="adj" fmla="val 6579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6359558" y="2869505"/>
            <a:ext cx="2697531" cy="1102420"/>
          </a:xfrm>
          <a:prstGeom prst="roundRect">
            <a:avLst>
              <a:gd name="adj" fmla="val 4483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3573112" y="2869505"/>
            <a:ext cx="2697531" cy="1102420"/>
          </a:xfrm>
          <a:prstGeom prst="roundRect">
            <a:avLst>
              <a:gd name="adj" fmla="val 5604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endParaRPr kumimoji="1" lang="ja-JP" altLang="en-US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81" name="角丸四角形 80"/>
          <p:cNvSpPr/>
          <p:nvPr/>
        </p:nvSpPr>
        <p:spPr>
          <a:xfrm>
            <a:off x="786406" y="4075895"/>
            <a:ext cx="2697531" cy="1102420"/>
          </a:xfrm>
          <a:prstGeom prst="roundRect">
            <a:avLst>
              <a:gd name="adj" fmla="val 6579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82" name="角丸四角形 81"/>
          <p:cNvSpPr/>
          <p:nvPr/>
        </p:nvSpPr>
        <p:spPr>
          <a:xfrm>
            <a:off x="6359558" y="4075895"/>
            <a:ext cx="2697531" cy="1102420"/>
          </a:xfrm>
          <a:prstGeom prst="roundRect">
            <a:avLst>
              <a:gd name="adj" fmla="val 4483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83" name="角丸四角形 82"/>
          <p:cNvSpPr/>
          <p:nvPr/>
        </p:nvSpPr>
        <p:spPr>
          <a:xfrm>
            <a:off x="3573112" y="4075895"/>
            <a:ext cx="2697531" cy="1102420"/>
          </a:xfrm>
          <a:prstGeom prst="roundRect">
            <a:avLst>
              <a:gd name="adj" fmla="val 5604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endParaRPr kumimoji="1" lang="ja-JP" altLang="en-US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786405" y="5275743"/>
            <a:ext cx="2697531" cy="1102420"/>
          </a:xfrm>
          <a:prstGeom prst="roundRect">
            <a:avLst>
              <a:gd name="adj" fmla="val 6579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86" name="角丸四角形 85"/>
          <p:cNvSpPr/>
          <p:nvPr/>
        </p:nvSpPr>
        <p:spPr>
          <a:xfrm>
            <a:off x="6359557" y="5275743"/>
            <a:ext cx="2697531" cy="1102420"/>
          </a:xfrm>
          <a:prstGeom prst="roundRect">
            <a:avLst>
              <a:gd name="adj" fmla="val 4483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87" name="角丸四角形 86"/>
          <p:cNvSpPr/>
          <p:nvPr/>
        </p:nvSpPr>
        <p:spPr>
          <a:xfrm>
            <a:off x="3573111" y="5275743"/>
            <a:ext cx="2697531" cy="1102420"/>
          </a:xfrm>
          <a:prstGeom prst="roundRect">
            <a:avLst>
              <a:gd name="adj" fmla="val 5604"/>
            </a:avLst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endParaRPr kumimoji="1" lang="ja-JP" altLang="en-US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89" name="角丸四角形 88"/>
          <p:cNvSpPr/>
          <p:nvPr/>
        </p:nvSpPr>
        <p:spPr>
          <a:xfrm>
            <a:off x="159722" y="2869506"/>
            <a:ext cx="537768" cy="1102421"/>
          </a:xfrm>
          <a:prstGeom prst="roundRect">
            <a:avLst>
              <a:gd name="adj" fmla="val 109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46533" y="2869505"/>
            <a:ext cx="323165" cy="120802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　　日（　　）</a:t>
            </a:r>
            <a:endParaRPr kumimoji="1"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159722" y="4075896"/>
            <a:ext cx="537768" cy="1102421"/>
          </a:xfrm>
          <a:prstGeom prst="roundRect">
            <a:avLst>
              <a:gd name="adj" fmla="val 109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46533" y="4075895"/>
            <a:ext cx="323165" cy="120802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　　日（　　）</a:t>
            </a:r>
            <a:endParaRPr kumimoji="1"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159722" y="5275744"/>
            <a:ext cx="537768" cy="1102421"/>
          </a:xfrm>
          <a:prstGeom prst="roundRect">
            <a:avLst>
              <a:gd name="adj" fmla="val 109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46533" y="5275743"/>
            <a:ext cx="323165" cy="120802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月　　日（　　）</a:t>
            </a:r>
            <a:endParaRPr kumimoji="1"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1" y="1246208"/>
            <a:ext cx="247161" cy="247161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 rotWithShape="1">
          <a:blip r:embed="rId11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38902" y="1312381"/>
            <a:ext cx="305616" cy="159521"/>
          </a:xfrm>
          <a:prstGeom prst="rect">
            <a:avLst/>
          </a:prstGeom>
        </p:spPr>
      </p:pic>
      <p:sp>
        <p:nvSpPr>
          <p:cNvPr id="97" name="テキスト ボックス 96"/>
          <p:cNvSpPr txBox="1"/>
          <p:nvPr/>
        </p:nvSpPr>
        <p:spPr>
          <a:xfrm>
            <a:off x="772439" y="1656617"/>
            <a:ext cx="2759093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今回の研修を通して、特に重要だと感じたことを書</a:t>
            </a:r>
            <a:r>
              <a:rPr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て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3559145" y="1662872"/>
            <a:ext cx="2800412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特に重要だと感じた点に関する先生ご自身の授業づく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りの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現状を書いてください。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332204" y="1653414"/>
            <a:ext cx="2724884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研修を受けて、これから取り組んでみたいことや継続　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して取り組みたいことを書いてください。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729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ＤＦ特太ゴシック体</vt:lpstr>
      <vt:lpstr>ＤＨＰ特太ゴシック体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2018-03-16T10:34:40Z</dcterms:created>
  <dcterms:modified xsi:type="dcterms:W3CDTF">2018-03-16T10:34:45Z</dcterms:modified>
</cp:coreProperties>
</file>