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3"/>
  </p:notesMasterIdLst>
  <p:handoutMasterIdLst>
    <p:handoutMasterId r:id="rId14"/>
  </p:handoutMasterIdLst>
  <p:sldIdLst>
    <p:sldId id="256" r:id="rId2"/>
    <p:sldId id="262" r:id="rId3"/>
    <p:sldId id="260" r:id="rId4"/>
    <p:sldId id="284" r:id="rId5"/>
    <p:sldId id="296" r:id="rId6"/>
    <p:sldId id="291" r:id="rId7"/>
    <p:sldId id="294" r:id="rId8"/>
    <p:sldId id="286" r:id="rId9"/>
    <p:sldId id="295" r:id="rId10"/>
    <p:sldId id="290" r:id="rId11"/>
    <p:sldId id="270" r:id="rId12"/>
  </p:sldIdLst>
  <p:sldSz cx="9144000" cy="6858000" type="screen4x3"/>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6699"/>
    <a:srgbClr val="FFC000"/>
    <a:srgbClr val="66FF66"/>
    <a:srgbClr val="99FF66"/>
    <a:srgbClr val="FFFF00"/>
    <a:srgbClr val="FF99FF"/>
    <a:srgbClr val="99CCFF"/>
    <a:srgbClr val="FFFF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962" autoAdjust="0"/>
  </p:normalViewPr>
  <p:slideViewPr>
    <p:cSldViewPr snapToGrid="0">
      <p:cViewPr varScale="1">
        <p:scale>
          <a:sx n="99" d="100"/>
          <a:sy n="99" d="100"/>
        </p:scale>
        <p:origin x="636" y="72"/>
      </p:cViewPr>
      <p:guideLst/>
    </p:cSldViewPr>
  </p:slideViewPr>
  <p:notesTextViewPr>
    <p:cViewPr>
      <p:scale>
        <a:sx n="1" d="1"/>
        <a:sy n="1" d="1"/>
      </p:scale>
      <p:origin x="0" y="0"/>
    </p:cViewPr>
  </p:notesTextViewPr>
  <p:notesViewPr>
    <p:cSldViewPr snapToGrid="0">
      <p:cViewPr varScale="1">
        <p:scale>
          <a:sx n="76" d="100"/>
          <a:sy n="76" d="100"/>
        </p:scale>
        <p:origin x="170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A88CFF-8BDB-4604-A816-C739FDD6F2C3}" type="doc">
      <dgm:prSet loTypeId="urn:microsoft.com/office/officeart/2005/8/layout/cycle5" loCatId="cycle" qsTypeId="urn:microsoft.com/office/officeart/2005/8/quickstyle/simple1" qsCatId="simple" csTypeId="urn:microsoft.com/office/officeart/2005/8/colors/colorful4" csCatId="colorful" phldr="1"/>
      <dgm:spPr/>
      <dgm:t>
        <a:bodyPr/>
        <a:lstStyle/>
        <a:p>
          <a:endParaRPr kumimoji="1" lang="ja-JP" altLang="en-US"/>
        </a:p>
      </dgm:t>
    </dgm:pt>
    <dgm:pt modelId="{5D618FFD-A4C1-4800-893E-E38364318ED3}">
      <dgm:prSet phldrT="[テキスト]" custT="1"/>
      <dgm:spPr/>
      <dgm:t>
        <a:bodyPr/>
        <a:lstStyle/>
        <a:p>
          <a:r>
            <a:rPr kumimoji="1" lang="ja-JP" altLang="en-US" sz="1600" b="1" dirty="0" smtClean="0">
              <a:solidFill>
                <a:schemeClr val="tx1"/>
              </a:solidFill>
            </a:rPr>
            <a:t>アイデア</a:t>
          </a:r>
          <a:endParaRPr kumimoji="1" lang="ja-JP" altLang="en-US" sz="1600" b="1" dirty="0">
            <a:solidFill>
              <a:schemeClr val="tx1"/>
            </a:solidFill>
          </a:endParaRPr>
        </a:p>
      </dgm:t>
    </dgm:pt>
    <dgm:pt modelId="{88206CA2-CF37-467A-85F8-3DD0DB77B789}" type="parTrans" cxnId="{5E15AD7B-5BF0-4C75-96DF-7A09F6D0F028}">
      <dgm:prSet/>
      <dgm:spPr/>
      <dgm:t>
        <a:bodyPr/>
        <a:lstStyle/>
        <a:p>
          <a:endParaRPr kumimoji="1" lang="ja-JP" altLang="en-US" sz="1600" b="1">
            <a:solidFill>
              <a:schemeClr val="tx1"/>
            </a:solidFill>
          </a:endParaRPr>
        </a:p>
      </dgm:t>
    </dgm:pt>
    <dgm:pt modelId="{52A3F19E-504A-4C4F-BF67-8F10E5305A76}" type="sibTrans" cxnId="{5E15AD7B-5BF0-4C75-96DF-7A09F6D0F028}">
      <dgm:prSet/>
      <dgm:spPr>
        <a:pattFill prst="pct5">
          <a:fgClr>
            <a:schemeClr val="accent4">
              <a:hueOff val="0"/>
              <a:satOff val="0"/>
              <a:lumOff val="0"/>
            </a:schemeClr>
          </a:fgClr>
          <a:bgClr>
            <a:schemeClr val="bg1"/>
          </a:bgClr>
        </a:pattFill>
      </dgm:spPr>
      <dgm:t>
        <a:bodyPr/>
        <a:lstStyle/>
        <a:p>
          <a:endParaRPr kumimoji="1" lang="ja-JP" altLang="en-US" sz="1600" b="1">
            <a:solidFill>
              <a:schemeClr val="tx1"/>
            </a:solidFill>
          </a:endParaRPr>
        </a:p>
      </dgm:t>
    </dgm:pt>
    <dgm:pt modelId="{A105B80C-294C-43ED-99F2-1889CDC58548}">
      <dgm:prSet phldrT="[テキスト]" custT="1"/>
      <dgm:spPr/>
      <dgm:t>
        <a:bodyPr/>
        <a:lstStyle/>
        <a:p>
          <a:r>
            <a:rPr kumimoji="1" lang="ja-JP" altLang="en-US" sz="1600" b="1" dirty="0" smtClean="0">
              <a:solidFill>
                <a:schemeClr val="tx1"/>
              </a:solidFill>
            </a:rPr>
            <a:t>アイデア</a:t>
          </a:r>
          <a:endParaRPr kumimoji="1" lang="ja-JP" altLang="en-US" sz="1600" b="1" dirty="0">
            <a:solidFill>
              <a:schemeClr val="tx1"/>
            </a:solidFill>
          </a:endParaRPr>
        </a:p>
      </dgm:t>
    </dgm:pt>
    <dgm:pt modelId="{E4BD6777-6DE4-4D0B-AAB3-536F3F942227}" type="parTrans" cxnId="{23188377-FB55-484C-BA23-7AAEC59085B2}">
      <dgm:prSet/>
      <dgm:spPr/>
      <dgm:t>
        <a:bodyPr/>
        <a:lstStyle/>
        <a:p>
          <a:endParaRPr kumimoji="1" lang="ja-JP" altLang="en-US" sz="1600" b="1">
            <a:solidFill>
              <a:schemeClr val="tx1"/>
            </a:solidFill>
          </a:endParaRPr>
        </a:p>
      </dgm:t>
    </dgm:pt>
    <dgm:pt modelId="{6FB425C4-C95E-4D51-9BB2-9CFD74105E25}" type="sibTrans" cxnId="{23188377-FB55-484C-BA23-7AAEC59085B2}">
      <dgm:prSet/>
      <dgm:spPr/>
      <dgm:t>
        <a:bodyPr/>
        <a:lstStyle/>
        <a:p>
          <a:endParaRPr kumimoji="1" lang="ja-JP" altLang="en-US" sz="1600" b="1">
            <a:solidFill>
              <a:schemeClr val="tx1"/>
            </a:solidFill>
          </a:endParaRPr>
        </a:p>
      </dgm:t>
    </dgm:pt>
    <dgm:pt modelId="{86412013-779C-48FC-B733-1F0B96E80D57}">
      <dgm:prSet phldrT="[テキスト]" custT="1"/>
      <dgm:spPr/>
      <dgm:t>
        <a:bodyPr/>
        <a:lstStyle/>
        <a:p>
          <a:r>
            <a:rPr kumimoji="1" lang="ja-JP" altLang="en-US" sz="1600" b="1" dirty="0" smtClean="0">
              <a:solidFill>
                <a:schemeClr val="tx1"/>
              </a:solidFill>
            </a:rPr>
            <a:t>アイデア</a:t>
          </a:r>
          <a:endParaRPr kumimoji="1" lang="ja-JP" altLang="en-US" sz="1600" b="1" dirty="0">
            <a:solidFill>
              <a:schemeClr val="tx1"/>
            </a:solidFill>
          </a:endParaRPr>
        </a:p>
      </dgm:t>
    </dgm:pt>
    <dgm:pt modelId="{66DD2703-4C5B-4FD7-9616-A0AC73ADE422}" type="parTrans" cxnId="{DE74EC63-53F5-465E-BA95-28F081D6B907}">
      <dgm:prSet/>
      <dgm:spPr/>
      <dgm:t>
        <a:bodyPr/>
        <a:lstStyle/>
        <a:p>
          <a:endParaRPr kumimoji="1" lang="ja-JP" altLang="en-US" sz="1600" b="1">
            <a:solidFill>
              <a:schemeClr val="tx1"/>
            </a:solidFill>
          </a:endParaRPr>
        </a:p>
      </dgm:t>
    </dgm:pt>
    <dgm:pt modelId="{7137A527-45C3-48A8-8D7F-8B426F33F44F}" type="sibTrans" cxnId="{DE74EC63-53F5-465E-BA95-28F081D6B907}">
      <dgm:prSet/>
      <dgm:spPr/>
      <dgm:t>
        <a:bodyPr/>
        <a:lstStyle/>
        <a:p>
          <a:endParaRPr kumimoji="1" lang="ja-JP" altLang="en-US" sz="1600" b="1">
            <a:solidFill>
              <a:schemeClr val="tx1"/>
            </a:solidFill>
          </a:endParaRPr>
        </a:p>
      </dgm:t>
    </dgm:pt>
    <dgm:pt modelId="{7432A174-8623-45A8-A08E-C805A6795DF5}">
      <dgm:prSet phldrT="[テキスト]" custT="1"/>
      <dgm:spPr/>
      <dgm:t>
        <a:bodyPr/>
        <a:lstStyle/>
        <a:p>
          <a:r>
            <a:rPr kumimoji="1" lang="ja-JP" altLang="en-US" sz="1600" b="1" dirty="0" smtClean="0">
              <a:solidFill>
                <a:schemeClr val="tx1"/>
              </a:solidFill>
            </a:rPr>
            <a:t>アイデア</a:t>
          </a:r>
          <a:endParaRPr kumimoji="1" lang="ja-JP" altLang="en-US" sz="1600" b="1" dirty="0">
            <a:solidFill>
              <a:schemeClr val="tx1"/>
            </a:solidFill>
          </a:endParaRPr>
        </a:p>
      </dgm:t>
    </dgm:pt>
    <dgm:pt modelId="{1774BA4C-0E66-42B6-B170-7AA23317332F}" type="parTrans" cxnId="{164BB1D2-DEA9-4CDB-B48B-4B9F5A512537}">
      <dgm:prSet/>
      <dgm:spPr/>
      <dgm:t>
        <a:bodyPr/>
        <a:lstStyle/>
        <a:p>
          <a:endParaRPr kumimoji="1" lang="ja-JP" altLang="en-US" sz="1600" b="1">
            <a:solidFill>
              <a:schemeClr val="tx1"/>
            </a:solidFill>
          </a:endParaRPr>
        </a:p>
      </dgm:t>
    </dgm:pt>
    <dgm:pt modelId="{253640DE-F930-4AF4-A7BD-807BFCA86786}" type="sibTrans" cxnId="{164BB1D2-DEA9-4CDB-B48B-4B9F5A512537}">
      <dgm:prSet/>
      <dgm:spPr/>
      <dgm:t>
        <a:bodyPr/>
        <a:lstStyle/>
        <a:p>
          <a:endParaRPr kumimoji="1" lang="ja-JP" altLang="en-US" sz="1600" b="1">
            <a:solidFill>
              <a:schemeClr val="tx1"/>
            </a:solidFill>
          </a:endParaRPr>
        </a:p>
      </dgm:t>
    </dgm:pt>
    <dgm:pt modelId="{9807BA19-BD26-434F-9E1D-F9BB1DE16C41}">
      <dgm:prSet phldrT="[テキスト]" custT="1"/>
      <dgm:spPr/>
      <dgm:t>
        <a:bodyPr/>
        <a:lstStyle/>
        <a:p>
          <a:r>
            <a:rPr kumimoji="1" lang="ja-JP" altLang="en-US" sz="1600" b="1" dirty="0" smtClean="0">
              <a:solidFill>
                <a:schemeClr val="tx1"/>
              </a:solidFill>
            </a:rPr>
            <a:t>アイデア</a:t>
          </a:r>
          <a:endParaRPr kumimoji="1" lang="ja-JP" altLang="en-US" sz="1600" b="1" dirty="0">
            <a:solidFill>
              <a:schemeClr val="tx1"/>
            </a:solidFill>
          </a:endParaRPr>
        </a:p>
      </dgm:t>
    </dgm:pt>
    <dgm:pt modelId="{B4797C05-6C1F-41E9-9C74-B15CD7DB5C03}" type="parTrans" cxnId="{18D54B91-0242-4DA4-9D60-4AFFF335E0D4}">
      <dgm:prSet/>
      <dgm:spPr/>
      <dgm:t>
        <a:bodyPr/>
        <a:lstStyle/>
        <a:p>
          <a:endParaRPr kumimoji="1" lang="ja-JP" altLang="en-US" sz="1600" b="1">
            <a:solidFill>
              <a:schemeClr val="tx1"/>
            </a:solidFill>
          </a:endParaRPr>
        </a:p>
      </dgm:t>
    </dgm:pt>
    <dgm:pt modelId="{37CFBED0-D6DB-4739-8066-E74B9530405E}" type="sibTrans" cxnId="{18D54B91-0242-4DA4-9D60-4AFFF335E0D4}">
      <dgm:prSet/>
      <dgm:spPr/>
      <dgm:t>
        <a:bodyPr/>
        <a:lstStyle/>
        <a:p>
          <a:endParaRPr kumimoji="1" lang="ja-JP" altLang="en-US" sz="1600" b="1">
            <a:solidFill>
              <a:schemeClr val="tx1"/>
            </a:solidFill>
          </a:endParaRPr>
        </a:p>
      </dgm:t>
    </dgm:pt>
    <dgm:pt modelId="{B1C6CD84-C89D-4019-B6EB-553123910EE8}">
      <dgm:prSet custT="1"/>
      <dgm:spPr/>
      <dgm:t>
        <a:bodyPr/>
        <a:lstStyle/>
        <a:p>
          <a:r>
            <a:rPr kumimoji="1" lang="ja-JP" altLang="en-US" sz="1600" b="1" dirty="0" smtClean="0">
              <a:solidFill>
                <a:schemeClr val="tx1"/>
              </a:solidFill>
            </a:rPr>
            <a:t>アイデア</a:t>
          </a:r>
          <a:endParaRPr kumimoji="1" lang="ja-JP" altLang="en-US" sz="1600" b="1" dirty="0">
            <a:solidFill>
              <a:schemeClr val="tx1"/>
            </a:solidFill>
          </a:endParaRPr>
        </a:p>
      </dgm:t>
    </dgm:pt>
    <dgm:pt modelId="{BFBB1329-8504-420C-B080-43A5BF66012F}" type="parTrans" cxnId="{FB24FBBD-D7D2-4E32-A699-634B554BF3A0}">
      <dgm:prSet/>
      <dgm:spPr/>
      <dgm:t>
        <a:bodyPr/>
        <a:lstStyle/>
        <a:p>
          <a:endParaRPr kumimoji="1" lang="ja-JP" altLang="en-US" sz="1600" b="1">
            <a:solidFill>
              <a:schemeClr val="tx1"/>
            </a:solidFill>
          </a:endParaRPr>
        </a:p>
      </dgm:t>
    </dgm:pt>
    <dgm:pt modelId="{274DD797-1969-4D2F-81F7-0BB84E66F042}" type="sibTrans" cxnId="{FB24FBBD-D7D2-4E32-A699-634B554BF3A0}">
      <dgm:prSet/>
      <dgm:spPr/>
      <dgm:t>
        <a:bodyPr/>
        <a:lstStyle/>
        <a:p>
          <a:endParaRPr kumimoji="1" lang="ja-JP" altLang="en-US" sz="1600" b="1">
            <a:solidFill>
              <a:schemeClr val="tx1"/>
            </a:solidFill>
          </a:endParaRPr>
        </a:p>
      </dgm:t>
    </dgm:pt>
    <dgm:pt modelId="{88A7AE1C-F151-4B10-A44D-BDB2D9FC8522}" type="pres">
      <dgm:prSet presAssocID="{D4A88CFF-8BDB-4604-A816-C739FDD6F2C3}" presName="cycle" presStyleCnt="0">
        <dgm:presLayoutVars>
          <dgm:dir/>
          <dgm:resizeHandles val="exact"/>
        </dgm:presLayoutVars>
      </dgm:prSet>
      <dgm:spPr/>
      <dgm:t>
        <a:bodyPr/>
        <a:lstStyle/>
        <a:p>
          <a:endParaRPr kumimoji="1" lang="ja-JP" altLang="en-US"/>
        </a:p>
      </dgm:t>
    </dgm:pt>
    <dgm:pt modelId="{3E1C8297-4AB0-4686-9B16-CB8901EDE020}" type="pres">
      <dgm:prSet presAssocID="{5D618FFD-A4C1-4800-893E-E38364318ED3}" presName="node" presStyleLbl="node1" presStyleIdx="0" presStyleCnt="6">
        <dgm:presLayoutVars>
          <dgm:bulletEnabled val="1"/>
        </dgm:presLayoutVars>
      </dgm:prSet>
      <dgm:spPr/>
      <dgm:t>
        <a:bodyPr/>
        <a:lstStyle/>
        <a:p>
          <a:endParaRPr kumimoji="1" lang="ja-JP" altLang="en-US"/>
        </a:p>
      </dgm:t>
    </dgm:pt>
    <dgm:pt modelId="{9366FCF8-B607-4441-87F9-E37B23444591}" type="pres">
      <dgm:prSet presAssocID="{5D618FFD-A4C1-4800-893E-E38364318ED3}" presName="spNode" presStyleCnt="0"/>
      <dgm:spPr/>
    </dgm:pt>
    <dgm:pt modelId="{C30ECD5E-80EE-441F-A283-77F324AB4A20}" type="pres">
      <dgm:prSet presAssocID="{52A3F19E-504A-4C4F-BF67-8F10E5305A76}" presName="sibTrans" presStyleLbl="sibTrans1D1" presStyleIdx="0" presStyleCnt="6"/>
      <dgm:spPr/>
      <dgm:t>
        <a:bodyPr/>
        <a:lstStyle/>
        <a:p>
          <a:endParaRPr kumimoji="1" lang="ja-JP" altLang="en-US"/>
        </a:p>
      </dgm:t>
    </dgm:pt>
    <dgm:pt modelId="{6CA63B70-F4FE-42A3-A7A3-6C7093334189}" type="pres">
      <dgm:prSet presAssocID="{A105B80C-294C-43ED-99F2-1889CDC58548}" presName="node" presStyleLbl="node1" presStyleIdx="1" presStyleCnt="6">
        <dgm:presLayoutVars>
          <dgm:bulletEnabled val="1"/>
        </dgm:presLayoutVars>
      </dgm:prSet>
      <dgm:spPr/>
      <dgm:t>
        <a:bodyPr/>
        <a:lstStyle/>
        <a:p>
          <a:endParaRPr kumimoji="1" lang="ja-JP" altLang="en-US"/>
        </a:p>
      </dgm:t>
    </dgm:pt>
    <dgm:pt modelId="{4787125E-329A-40D8-ABB9-7B9B6BE59EDC}" type="pres">
      <dgm:prSet presAssocID="{A105B80C-294C-43ED-99F2-1889CDC58548}" presName="spNode" presStyleCnt="0"/>
      <dgm:spPr/>
    </dgm:pt>
    <dgm:pt modelId="{48F33A13-8190-4154-9B31-D8C6F1DC4123}" type="pres">
      <dgm:prSet presAssocID="{6FB425C4-C95E-4D51-9BB2-9CFD74105E25}" presName="sibTrans" presStyleLbl="sibTrans1D1" presStyleIdx="1" presStyleCnt="6"/>
      <dgm:spPr/>
      <dgm:t>
        <a:bodyPr/>
        <a:lstStyle/>
        <a:p>
          <a:endParaRPr kumimoji="1" lang="ja-JP" altLang="en-US"/>
        </a:p>
      </dgm:t>
    </dgm:pt>
    <dgm:pt modelId="{CC0DBE66-71EE-4E6C-A7D5-43F9DA1708B6}" type="pres">
      <dgm:prSet presAssocID="{86412013-779C-48FC-B733-1F0B96E80D57}" presName="node" presStyleLbl="node1" presStyleIdx="2" presStyleCnt="6">
        <dgm:presLayoutVars>
          <dgm:bulletEnabled val="1"/>
        </dgm:presLayoutVars>
      </dgm:prSet>
      <dgm:spPr/>
      <dgm:t>
        <a:bodyPr/>
        <a:lstStyle/>
        <a:p>
          <a:endParaRPr kumimoji="1" lang="ja-JP" altLang="en-US"/>
        </a:p>
      </dgm:t>
    </dgm:pt>
    <dgm:pt modelId="{4122A82D-876F-42DA-9A95-A46219B95C86}" type="pres">
      <dgm:prSet presAssocID="{86412013-779C-48FC-B733-1F0B96E80D57}" presName="spNode" presStyleCnt="0"/>
      <dgm:spPr/>
    </dgm:pt>
    <dgm:pt modelId="{7BB3B8B6-71B0-402D-80D0-54AC794E7790}" type="pres">
      <dgm:prSet presAssocID="{7137A527-45C3-48A8-8D7F-8B426F33F44F}" presName="sibTrans" presStyleLbl="sibTrans1D1" presStyleIdx="2" presStyleCnt="6"/>
      <dgm:spPr/>
      <dgm:t>
        <a:bodyPr/>
        <a:lstStyle/>
        <a:p>
          <a:endParaRPr kumimoji="1" lang="ja-JP" altLang="en-US"/>
        </a:p>
      </dgm:t>
    </dgm:pt>
    <dgm:pt modelId="{F6E2FF64-EE30-4876-9FA2-B7A907D248A5}" type="pres">
      <dgm:prSet presAssocID="{7432A174-8623-45A8-A08E-C805A6795DF5}" presName="node" presStyleLbl="node1" presStyleIdx="3" presStyleCnt="6">
        <dgm:presLayoutVars>
          <dgm:bulletEnabled val="1"/>
        </dgm:presLayoutVars>
      </dgm:prSet>
      <dgm:spPr/>
      <dgm:t>
        <a:bodyPr/>
        <a:lstStyle/>
        <a:p>
          <a:endParaRPr kumimoji="1" lang="ja-JP" altLang="en-US"/>
        </a:p>
      </dgm:t>
    </dgm:pt>
    <dgm:pt modelId="{759F4AA6-382A-4198-A31E-75DAF35ADD8B}" type="pres">
      <dgm:prSet presAssocID="{7432A174-8623-45A8-A08E-C805A6795DF5}" presName="spNode" presStyleCnt="0"/>
      <dgm:spPr/>
    </dgm:pt>
    <dgm:pt modelId="{510A8E6F-E229-469C-8C92-B74ECB027284}" type="pres">
      <dgm:prSet presAssocID="{253640DE-F930-4AF4-A7BD-807BFCA86786}" presName="sibTrans" presStyleLbl="sibTrans1D1" presStyleIdx="3" presStyleCnt="6"/>
      <dgm:spPr/>
      <dgm:t>
        <a:bodyPr/>
        <a:lstStyle/>
        <a:p>
          <a:endParaRPr kumimoji="1" lang="ja-JP" altLang="en-US"/>
        </a:p>
      </dgm:t>
    </dgm:pt>
    <dgm:pt modelId="{9BE4C240-C970-4AB4-970B-BA43C4498046}" type="pres">
      <dgm:prSet presAssocID="{9807BA19-BD26-434F-9E1D-F9BB1DE16C41}" presName="node" presStyleLbl="node1" presStyleIdx="4" presStyleCnt="6">
        <dgm:presLayoutVars>
          <dgm:bulletEnabled val="1"/>
        </dgm:presLayoutVars>
      </dgm:prSet>
      <dgm:spPr/>
      <dgm:t>
        <a:bodyPr/>
        <a:lstStyle/>
        <a:p>
          <a:endParaRPr kumimoji="1" lang="ja-JP" altLang="en-US"/>
        </a:p>
      </dgm:t>
    </dgm:pt>
    <dgm:pt modelId="{86CFE7CF-4AFD-48A0-9A82-24BB0662D083}" type="pres">
      <dgm:prSet presAssocID="{9807BA19-BD26-434F-9E1D-F9BB1DE16C41}" presName="spNode" presStyleCnt="0"/>
      <dgm:spPr/>
    </dgm:pt>
    <dgm:pt modelId="{09F88918-545D-430D-A5A6-65A325605EE6}" type="pres">
      <dgm:prSet presAssocID="{37CFBED0-D6DB-4739-8066-E74B9530405E}" presName="sibTrans" presStyleLbl="sibTrans1D1" presStyleIdx="4" presStyleCnt="6"/>
      <dgm:spPr/>
      <dgm:t>
        <a:bodyPr/>
        <a:lstStyle/>
        <a:p>
          <a:endParaRPr kumimoji="1" lang="ja-JP" altLang="en-US"/>
        </a:p>
      </dgm:t>
    </dgm:pt>
    <dgm:pt modelId="{7FD3973F-072A-4E40-B093-0312FE741B7E}" type="pres">
      <dgm:prSet presAssocID="{B1C6CD84-C89D-4019-B6EB-553123910EE8}" presName="node" presStyleLbl="node1" presStyleIdx="5" presStyleCnt="6">
        <dgm:presLayoutVars>
          <dgm:bulletEnabled val="1"/>
        </dgm:presLayoutVars>
      </dgm:prSet>
      <dgm:spPr/>
      <dgm:t>
        <a:bodyPr/>
        <a:lstStyle/>
        <a:p>
          <a:endParaRPr kumimoji="1" lang="ja-JP" altLang="en-US"/>
        </a:p>
      </dgm:t>
    </dgm:pt>
    <dgm:pt modelId="{57C9A6CC-BDD9-444B-B975-BAF5182DB244}" type="pres">
      <dgm:prSet presAssocID="{B1C6CD84-C89D-4019-B6EB-553123910EE8}" presName="spNode" presStyleCnt="0"/>
      <dgm:spPr/>
    </dgm:pt>
    <dgm:pt modelId="{CB6613D9-B33C-4E64-AEB5-9BA0EAA5938D}" type="pres">
      <dgm:prSet presAssocID="{274DD797-1969-4D2F-81F7-0BB84E66F042}" presName="sibTrans" presStyleLbl="sibTrans1D1" presStyleIdx="5" presStyleCnt="6"/>
      <dgm:spPr/>
      <dgm:t>
        <a:bodyPr/>
        <a:lstStyle/>
        <a:p>
          <a:endParaRPr kumimoji="1" lang="ja-JP" altLang="en-US"/>
        </a:p>
      </dgm:t>
    </dgm:pt>
  </dgm:ptLst>
  <dgm:cxnLst>
    <dgm:cxn modelId="{5DFE8B06-B663-468A-B2BB-9638B95FB74C}" type="presOf" srcId="{7137A527-45C3-48A8-8D7F-8B426F33F44F}" destId="{7BB3B8B6-71B0-402D-80D0-54AC794E7790}" srcOrd="0" destOrd="0" presId="urn:microsoft.com/office/officeart/2005/8/layout/cycle5"/>
    <dgm:cxn modelId="{E9732695-0562-4A3C-85C3-6886F36788C0}" type="presOf" srcId="{86412013-779C-48FC-B733-1F0B96E80D57}" destId="{CC0DBE66-71EE-4E6C-A7D5-43F9DA1708B6}" srcOrd="0" destOrd="0" presId="urn:microsoft.com/office/officeart/2005/8/layout/cycle5"/>
    <dgm:cxn modelId="{D8F18C91-D70E-41CA-90A6-A540A491AD1A}" type="presOf" srcId="{6FB425C4-C95E-4D51-9BB2-9CFD74105E25}" destId="{48F33A13-8190-4154-9B31-D8C6F1DC4123}" srcOrd="0" destOrd="0" presId="urn:microsoft.com/office/officeart/2005/8/layout/cycle5"/>
    <dgm:cxn modelId="{4BA77CE8-096A-4004-B87F-509B5FC1E5B7}" type="presOf" srcId="{7432A174-8623-45A8-A08E-C805A6795DF5}" destId="{F6E2FF64-EE30-4876-9FA2-B7A907D248A5}" srcOrd="0" destOrd="0" presId="urn:microsoft.com/office/officeart/2005/8/layout/cycle5"/>
    <dgm:cxn modelId="{18D54B91-0242-4DA4-9D60-4AFFF335E0D4}" srcId="{D4A88CFF-8BDB-4604-A816-C739FDD6F2C3}" destId="{9807BA19-BD26-434F-9E1D-F9BB1DE16C41}" srcOrd="4" destOrd="0" parTransId="{B4797C05-6C1F-41E9-9C74-B15CD7DB5C03}" sibTransId="{37CFBED0-D6DB-4739-8066-E74B9530405E}"/>
    <dgm:cxn modelId="{5E15AD7B-5BF0-4C75-96DF-7A09F6D0F028}" srcId="{D4A88CFF-8BDB-4604-A816-C739FDD6F2C3}" destId="{5D618FFD-A4C1-4800-893E-E38364318ED3}" srcOrd="0" destOrd="0" parTransId="{88206CA2-CF37-467A-85F8-3DD0DB77B789}" sibTransId="{52A3F19E-504A-4C4F-BF67-8F10E5305A76}"/>
    <dgm:cxn modelId="{3A351F9A-CE21-4FBA-BBA5-C39DA96496D3}" type="presOf" srcId="{5D618FFD-A4C1-4800-893E-E38364318ED3}" destId="{3E1C8297-4AB0-4686-9B16-CB8901EDE020}" srcOrd="0" destOrd="0" presId="urn:microsoft.com/office/officeart/2005/8/layout/cycle5"/>
    <dgm:cxn modelId="{E0A714E7-EF08-419B-BE3B-5E901E15D46F}" type="presOf" srcId="{274DD797-1969-4D2F-81F7-0BB84E66F042}" destId="{CB6613D9-B33C-4E64-AEB5-9BA0EAA5938D}" srcOrd="0" destOrd="0" presId="urn:microsoft.com/office/officeart/2005/8/layout/cycle5"/>
    <dgm:cxn modelId="{5AAE8E16-BC8A-416D-8AED-66C9A046A862}" type="presOf" srcId="{D4A88CFF-8BDB-4604-A816-C739FDD6F2C3}" destId="{88A7AE1C-F151-4B10-A44D-BDB2D9FC8522}" srcOrd="0" destOrd="0" presId="urn:microsoft.com/office/officeart/2005/8/layout/cycle5"/>
    <dgm:cxn modelId="{FB24FBBD-D7D2-4E32-A699-634B554BF3A0}" srcId="{D4A88CFF-8BDB-4604-A816-C739FDD6F2C3}" destId="{B1C6CD84-C89D-4019-B6EB-553123910EE8}" srcOrd="5" destOrd="0" parTransId="{BFBB1329-8504-420C-B080-43A5BF66012F}" sibTransId="{274DD797-1969-4D2F-81F7-0BB84E66F042}"/>
    <dgm:cxn modelId="{23188377-FB55-484C-BA23-7AAEC59085B2}" srcId="{D4A88CFF-8BDB-4604-A816-C739FDD6F2C3}" destId="{A105B80C-294C-43ED-99F2-1889CDC58548}" srcOrd="1" destOrd="0" parTransId="{E4BD6777-6DE4-4D0B-AAB3-536F3F942227}" sibTransId="{6FB425C4-C95E-4D51-9BB2-9CFD74105E25}"/>
    <dgm:cxn modelId="{23703805-159C-4642-8AD4-9A0907428CA4}" type="presOf" srcId="{9807BA19-BD26-434F-9E1D-F9BB1DE16C41}" destId="{9BE4C240-C970-4AB4-970B-BA43C4498046}" srcOrd="0" destOrd="0" presId="urn:microsoft.com/office/officeart/2005/8/layout/cycle5"/>
    <dgm:cxn modelId="{FCD3136F-557B-4210-A6E7-4F4AE028D5FB}" type="presOf" srcId="{52A3F19E-504A-4C4F-BF67-8F10E5305A76}" destId="{C30ECD5E-80EE-441F-A283-77F324AB4A20}" srcOrd="0" destOrd="0" presId="urn:microsoft.com/office/officeart/2005/8/layout/cycle5"/>
    <dgm:cxn modelId="{164BB1D2-DEA9-4CDB-B48B-4B9F5A512537}" srcId="{D4A88CFF-8BDB-4604-A816-C739FDD6F2C3}" destId="{7432A174-8623-45A8-A08E-C805A6795DF5}" srcOrd="3" destOrd="0" parTransId="{1774BA4C-0E66-42B6-B170-7AA23317332F}" sibTransId="{253640DE-F930-4AF4-A7BD-807BFCA86786}"/>
    <dgm:cxn modelId="{9D5AF044-D8DC-4BCB-8196-D2195A4F3120}" type="presOf" srcId="{37CFBED0-D6DB-4739-8066-E74B9530405E}" destId="{09F88918-545D-430D-A5A6-65A325605EE6}" srcOrd="0" destOrd="0" presId="urn:microsoft.com/office/officeart/2005/8/layout/cycle5"/>
    <dgm:cxn modelId="{0AA56175-DB54-4558-9ECB-E467C44BBE3B}" type="presOf" srcId="{253640DE-F930-4AF4-A7BD-807BFCA86786}" destId="{510A8E6F-E229-469C-8C92-B74ECB027284}" srcOrd="0" destOrd="0" presId="urn:microsoft.com/office/officeart/2005/8/layout/cycle5"/>
    <dgm:cxn modelId="{7D5C3C8A-5CE4-4B5A-91D5-460E8184D8F2}" type="presOf" srcId="{B1C6CD84-C89D-4019-B6EB-553123910EE8}" destId="{7FD3973F-072A-4E40-B093-0312FE741B7E}" srcOrd="0" destOrd="0" presId="urn:microsoft.com/office/officeart/2005/8/layout/cycle5"/>
    <dgm:cxn modelId="{854ABF6B-41DC-4D95-ACA2-CB1152CFB384}" type="presOf" srcId="{A105B80C-294C-43ED-99F2-1889CDC58548}" destId="{6CA63B70-F4FE-42A3-A7A3-6C7093334189}" srcOrd="0" destOrd="0" presId="urn:microsoft.com/office/officeart/2005/8/layout/cycle5"/>
    <dgm:cxn modelId="{DE74EC63-53F5-465E-BA95-28F081D6B907}" srcId="{D4A88CFF-8BDB-4604-A816-C739FDD6F2C3}" destId="{86412013-779C-48FC-B733-1F0B96E80D57}" srcOrd="2" destOrd="0" parTransId="{66DD2703-4C5B-4FD7-9616-A0AC73ADE422}" sibTransId="{7137A527-45C3-48A8-8D7F-8B426F33F44F}"/>
    <dgm:cxn modelId="{D53B60AC-944B-4BFE-8224-15883254A9AF}" type="presParOf" srcId="{88A7AE1C-F151-4B10-A44D-BDB2D9FC8522}" destId="{3E1C8297-4AB0-4686-9B16-CB8901EDE020}" srcOrd="0" destOrd="0" presId="urn:microsoft.com/office/officeart/2005/8/layout/cycle5"/>
    <dgm:cxn modelId="{4FECBBAA-2F25-4037-9CEE-C0276B333D9A}" type="presParOf" srcId="{88A7AE1C-F151-4B10-A44D-BDB2D9FC8522}" destId="{9366FCF8-B607-4441-87F9-E37B23444591}" srcOrd="1" destOrd="0" presId="urn:microsoft.com/office/officeart/2005/8/layout/cycle5"/>
    <dgm:cxn modelId="{D8B4E0C6-FD03-48D0-AC5F-21B7F0F514E0}" type="presParOf" srcId="{88A7AE1C-F151-4B10-A44D-BDB2D9FC8522}" destId="{C30ECD5E-80EE-441F-A283-77F324AB4A20}" srcOrd="2" destOrd="0" presId="urn:microsoft.com/office/officeart/2005/8/layout/cycle5"/>
    <dgm:cxn modelId="{03609725-CC00-4D1B-93A5-0B5827D42819}" type="presParOf" srcId="{88A7AE1C-F151-4B10-A44D-BDB2D9FC8522}" destId="{6CA63B70-F4FE-42A3-A7A3-6C7093334189}" srcOrd="3" destOrd="0" presId="urn:microsoft.com/office/officeart/2005/8/layout/cycle5"/>
    <dgm:cxn modelId="{CD3B5A31-CC5B-4988-B5EF-8EB3245FFFF8}" type="presParOf" srcId="{88A7AE1C-F151-4B10-A44D-BDB2D9FC8522}" destId="{4787125E-329A-40D8-ABB9-7B9B6BE59EDC}" srcOrd="4" destOrd="0" presId="urn:microsoft.com/office/officeart/2005/8/layout/cycle5"/>
    <dgm:cxn modelId="{14BB3B26-E89B-41B8-85FE-7E7A7211BFB3}" type="presParOf" srcId="{88A7AE1C-F151-4B10-A44D-BDB2D9FC8522}" destId="{48F33A13-8190-4154-9B31-D8C6F1DC4123}" srcOrd="5" destOrd="0" presId="urn:microsoft.com/office/officeart/2005/8/layout/cycle5"/>
    <dgm:cxn modelId="{E1E6FD47-0FDB-4E72-BCCD-959FB11A9DC3}" type="presParOf" srcId="{88A7AE1C-F151-4B10-A44D-BDB2D9FC8522}" destId="{CC0DBE66-71EE-4E6C-A7D5-43F9DA1708B6}" srcOrd="6" destOrd="0" presId="urn:microsoft.com/office/officeart/2005/8/layout/cycle5"/>
    <dgm:cxn modelId="{5E301261-ABBD-4827-80A3-90E72B577369}" type="presParOf" srcId="{88A7AE1C-F151-4B10-A44D-BDB2D9FC8522}" destId="{4122A82D-876F-42DA-9A95-A46219B95C86}" srcOrd="7" destOrd="0" presId="urn:microsoft.com/office/officeart/2005/8/layout/cycle5"/>
    <dgm:cxn modelId="{A06696FE-01F4-4530-8E98-38DD9DF22BC0}" type="presParOf" srcId="{88A7AE1C-F151-4B10-A44D-BDB2D9FC8522}" destId="{7BB3B8B6-71B0-402D-80D0-54AC794E7790}" srcOrd="8" destOrd="0" presId="urn:microsoft.com/office/officeart/2005/8/layout/cycle5"/>
    <dgm:cxn modelId="{63127B92-56B4-47F9-B35D-E01EEB27D20E}" type="presParOf" srcId="{88A7AE1C-F151-4B10-A44D-BDB2D9FC8522}" destId="{F6E2FF64-EE30-4876-9FA2-B7A907D248A5}" srcOrd="9" destOrd="0" presId="urn:microsoft.com/office/officeart/2005/8/layout/cycle5"/>
    <dgm:cxn modelId="{9047CDE8-E491-416A-A9CD-A924A6613B3D}" type="presParOf" srcId="{88A7AE1C-F151-4B10-A44D-BDB2D9FC8522}" destId="{759F4AA6-382A-4198-A31E-75DAF35ADD8B}" srcOrd="10" destOrd="0" presId="urn:microsoft.com/office/officeart/2005/8/layout/cycle5"/>
    <dgm:cxn modelId="{A47074EB-9487-4615-93E9-60C66B7755F5}" type="presParOf" srcId="{88A7AE1C-F151-4B10-A44D-BDB2D9FC8522}" destId="{510A8E6F-E229-469C-8C92-B74ECB027284}" srcOrd="11" destOrd="0" presId="urn:microsoft.com/office/officeart/2005/8/layout/cycle5"/>
    <dgm:cxn modelId="{92CE0836-511B-4346-BCD0-8E855F696C81}" type="presParOf" srcId="{88A7AE1C-F151-4B10-A44D-BDB2D9FC8522}" destId="{9BE4C240-C970-4AB4-970B-BA43C4498046}" srcOrd="12" destOrd="0" presId="urn:microsoft.com/office/officeart/2005/8/layout/cycle5"/>
    <dgm:cxn modelId="{F5618AA9-8B70-4B6B-A5EC-FBB7A1FBFEEC}" type="presParOf" srcId="{88A7AE1C-F151-4B10-A44D-BDB2D9FC8522}" destId="{86CFE7CF-4AFD-48A0-9A82-24BB0662D083}" srcOrd="13" destOrd="0" presId="urn:microsoft.com/office/officeart/2005/8/layout/cycle5"/>
    <dgm:cxn modelId="{BC284AC1-EC6E-4144-902D-BA8B60F53B10}" type="presParOf" srcId="{88A7AE1C-F151-4B10-A44D-BDB2D9FC8522}" destId="{09F88918-545D-430D-A5A6-65A325605EE6}" srcOrd="14" destOrd="0" presId="urn:microsoft.com/office/officeart/2005/8/layout/cycle5"/>
    <dgm:cxn modelId="{D7F92DED-D8C3-44CF-89F5-A039A72AFC76}" type="presParOf" srcId="{88A7AE1C-F151-4B10-A44D-BDB2D9FC8522}" destId="{7FD3973F-072A-4E40-B093-0312FE741B7E}" srcOrd="15" destOrd="0" presId="urn:microsoft.com/office/officeart/2005/8/layout/cycle5"/>
    <dgm:cxn modelId="{D7A0BBF9-4A89-41EB-B5CD-863E0FDD3683}" type="presParOf" srcId="{88A7AE1C-F151-4B10-A44D-BDB2D9FC8522}" destId="{57C9A6CC-BDD9-444B-B975-BAF5182DB244}" srcOrd="16" destOrd="0" presId="urn:microsoft.com/office/officeart/2005/8/layout/cycle5"/>
    <dgm:cxn modelId="{666C76BA-536B-4794-B003-200AA797CCAE}" type="presParOf" srcId="{88A7AE1C-F151-4B10-A44D-BDB2D9FC8522}" destId="{CB6613D9-B33C-4E64-AEB5-9BA0EAA5938D}" srcOrd="17" destOrd="0" presId="urn:microsoft.com/office/officeart/2005/8/layout/cycle5"/>
  </dgm:cxnLst>
  <dgm:bg>
    <a:noFill/>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1C8297-4AB0-4686-9B16-CB8901EDE020}">
      <dsp:nvSpPr>
        <dsp:cNvPr id="0" name=""/>
        <dsp:cNvSpPr/>
      </dsp:nvSpPr>
      <dsp:spPr>
        <a:xfrm>
          <a:off x="2674164" y="2236"/>
          <a:ext cx="1177365" cy="765287"/>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b="1" kern="1200" dirty="0" smtClean="0">
              <a:solidFill>
                <a:schemeClr val="tx1"/>
              </a:solidFill>
            </a:rPr>
            <a:t>アイデア</a:t>
          </a:r>
          <a:endParaRPr kumimoji="1" lang="ja-JP" altLang="en-US" sz="1600" b="1" kern="1200" dirty="0">
            <a:solidFill>
              <a:schemeClr val="tx1"/>
            </a:solidFill>
          </a:endParaRPr>
        </a:p>
      </dsp:txBody>
      <dsp:txXfrm>
        <a:off x="2711522" y="39594"/>
        <a:ext cx="1102649" cy="690571"/>
      </dsp:txXfrm>
    </dsp:sp>
    <dsp:sp modelId="{C30ECD5E-80EE-441F-A283-77F324AB4A20}">
      <dsp:nvSpPr>
        <dsp:cNvPr id="0" name=""/>
        <dsp:cNvSpPr/>
      </dsp:nvSpPr>
      <dsp:spPr>
        <a:xfrm>
          <a:off x="1459863" y="384879"/>
          <a:ext cx="3605966" cy="3605966"/>
        </a:xfrm>
        <a:custGeom>
          <a:avLst/>
          <a:gdLst/>
          <a:ahLst/>
          <a:cxnLst/>
          <a:rect l="0" t="0" r="0" b="0"/>
          <a:pathLst>
            <a:path>
              <a:moveTo>
                <a:pt x="2539770" y="157415"/>
              </a:moveTo>
              <a:arcTo wR="1802983" hR="1802983" stAng="17647200" swAng="924017"/>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6CA63B70-F4FE-42A3-A7A3-6C7093334189}">
      <dsp:nvSpPr>
        <dsp:cNvPr id="0" name=""/>
        <dsp:cNvSpPr/>
      </dsp:nvSpPr>
      <dsp:spPr>
        <a:xfrm>
          <a:off x="4235593" y="903727"/>
          <a:ext cx="1177365" cy="765287"/>
        </a:xfrm>
        <a:prstGeom prst="roundRect">
          <a:avLst/>
        </a:prstGeom>
        <a:solidFill>
          <a:schemeClr val="accent4">
            <a:hueOff val="2079139"/>
            <a:satOff val="-9594"/>
            <a:lumOff val="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b="1" kern="1200" dirty="0" smtClean="0">
              <a:solidFill>
                <a:schemeClr val="tx1"/>
              </a:solidFill>
            </a:rPr>
            <a:t>アイデア</a:t>
          </a:r>
          <a:endParaRPr kumimoji="1" lang="ja-JP" altLang="en-US" sz="1600" b="1" kern="1200" dirty="0">
            <a:solidFill>
              <a:schemeClr val="tx1"/>
            </a:solidFill>
          </a:endParaRPr>
        </a:p>
      </dsp:txBody>
      <dsp:txXfrm>
        <a:off x="4272951" y="941085"/>
        <a:ext cx="1102649" cy="690571"/>
      </dsp:txXfrm>
    </dsp:sp>
    <dsp:sp modelId="{48F33A13-8190-4154-9B31-D8C6F1DC4123}">
      <dsp:nvSpPr>
        <dsp:cNvPr id="0" name=""/>
        <dsp:cNvSpPr/>
      </dsp:nvSpPr>
      <dsp:spPr>
        <a:xfrm>
          <a:off x="1459863" y="384879"/>
          <a:ext cx="3605966" cy="3605966"/>
        </a:xfrm>
        <a:custGeom>
          <a:avLst/>
          <a:gdLst/>
          <a:ahLst/>
          <a:cxnLst/>
          <a:rect l="0" t="0" r="0" b="0"/>
          <a:pathLst>
            <a:path>
              <a:moveTo>
                <a:pt x="3577863" y="1485890"/>
              </a:moveTo>
              <a:arcTo wR="1802983" hR="1802983" stAng="20992238" swAng="1215524"/>
            </a:path>
          </a:pathLst>
        </a:custGeom>
        <a:noFill/>
        <a:ln w="6350" cap="flat" cmpd="sng" algn="ctr">
          <a:solidFill>
            <a:schemeClr val="accent4">
              <a:hueOff val="2079139"/>
              <a:satOff val="-9594"/>
              <a:lumOff val="35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CC0DBE66-71EE-4E6C-A7D5-43F9DA1708B6}">
      <dsp:nvSpPr>
        <dsp:cNvPr id="0" name=""/>
        <dsp:cNvSpPr/>
      </dsp:nvSpPr>
      <dsp:spPr>
        <a:xfrm>
          <a:off x="4235593" y="2706710"/>
          <a:ext cx="1177365" cy="765287"/>
        </a:xfrm>
        <a:prstGeom prst="roundRect">
          <a:avLst/>
        </a:prstGeom>
        <a:solidFill>
          <a:schemeClr val="accent4">
            <a:hueOff val="4158277"/>
            <a:satOff val="-19187"/>
            <a:lumOff val="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b="1" kern="1200" dirty="0" smtClean="0">
              <a:solidFill>
                <a:schemeClr val="tx1"/>
              </a:solidFill>
            </a:rPr>
            <a:t>アイデア</a:t>
          </a:r>
          <a:endParaRPr kumimoji="1" lang="ja-JP" altLang="en-US" sz="1600" b="1" kern="1200" dirty="0">
            <a:solidFill>
              <a:schemeClr val="tx1"/>
            </a:solidFill>
          </a:endParaRPr>
        </a:p>
      </dsp:txBody>
      <dsp:txXfrm>
        <a:off x="4272951" y="2744068"/>
        <a:ext cx="1102649" cy="690571"/>
      </dsp:txXfrm>
    </dsp:sp>
    <dsp:sp modelId="{7BB3B8B6-71B0-402D-80D0-54AC794E7790}">
      <dsp:nvSpPr>
        <dsp:cNvPr id="0" name=""/>
        <dsp:cNvSpPr/>
      </dsp:nvSpPr>
      <dsp:spPr>
        <a:xfrm>
          <a:off x="1459863" y="384879"/>
          <a:ext cx="3605966" cy="3605966"/>
        </a:xfrm>
        <a:custGeom>
          <a:avLst/>
          <a:gdLst/>
          <a:ahLst/>
          <a:cxnLst/>
          <a:rect l="0" t="0" r="0" b="0"/>
          <a:pathLst>
            <a:path>
              <a:moveTo>
                <a:pt x="2950313" y="3193803"/>
              </a:moveTo>
              <a:arcTo wR="1802983" hR="1802983" stAng="3028783" swAng="924017"/>
            </a:path>
          </a:pathLst>
        </a:custGeom>
        <a:noFill/>
        <a:ln w="6350" cap="flat" cmpd="sng" algn="ctr">
          <a:solidFill>
            <a:schemeClr val="accent4">
              <a:hueOff val="4158277"/>
              <a:satOff val="-19187"/>
              <a:lumOff val="70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F6E2FF64-EE30-4876-9FA2-B7A907D248A5}">
      <dsp:nvSpPr>
        <dsp:cNvPr id="0" name=""/>
        <dsp:cNvSpPr/>
      </dsp:nvSpPr>
      <dsp:spPr>
        <a:xfrm>
          <a:off x="2674164" y="3608202"/>
          <a:ext cx="1177365" cy="765287"/>
        </a:xfrm>
        <a:prstGeom prst="roundRect">
          <a:avLst/>
        </a:prstGeom>
        <a:solidFill>
          <a:schemeClr val="accent4">
            <a:hueOff val="6237415"/>
            <a:satOff val="-28781"/>
            <a:lumOff val="1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b="1" kern="1200" dirty="0" smtClean="0">
              <a:solidFill>
                <a:schemeClr val="tx1"/>
              </a:solidFill>
            </a:rPr>
            <a:t>アイデア</a:t>
          </a:r>
          <a:endParaRPr kumimoji="1" lang="ja-JP" altLang="en-US" sz="1600" b="1" kern="1200" dirty="0">
            <a:solidFill>
              <a:schemeClr val="tx1"/>
            </a:solidFill>
          </a:endParaRPr>
        </a:p>
      </dsp:txBody>
      <dsp:txXfrm>
        <a:off x="2711522" y="3645560"/>
        <a:ext cx="1102649" cy="690571"/>
      </dsp:txXfrm>
    </dsp:sp>
    <dsp:sp modelId="{510A8E6F-E229-469C-8C92-B74ECB027284}">
      <dsp:nvSpPr>
        <dsp:cNvPr id="0" name=""/>
        <dsp:cNvSpPr/>
      </dsp:nvSpPr>
      <dsp:spPr>
        <a:xfrm>
          <a:off x="1459863" y="384879"/>
          <a:ext cx="3605966" cy="3605966"/>
        </a:xfrm>
        <a:custGeom>
          <a:avLst/>
          <a:gdLst/>
          <a:ahLst/>
          <a:cxnLst/>
          <a:rect l="0" t="0" r="0" b="0"/>
          <a:pathLst>
            <a:path>
              <a:moveTo>
                <a:pt x="1066195" y="3448550"/>
              </a:moveTo>
              <a:arcTo wR="1802983" hR="1802983" stAng="6847200" swAng="924017"/>
            </a:path>
          </a:pathLst>
        </a:custGeom>
        <a:noFill/>
        <a:ln w="6350" cap="flat" cmpd="sng" algn="ctr">
          <a:solidFill>
            <a:schemeClr val="accent4">
              <a:hueOff val="6237415"/>
              <a:satOff val="-28781"/>
              <a:lumOff val="105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9BE4C240-C970-4AB4-970B-BA43C4498046}">
      <dsp:nvSpPr>
        <dsp:cNvPr id="0" name=""/>
        <dsp:cNvSpPr/>
      </dsp:nvSpPr>
      <dsp:spPr>
        <a:xfrm>
          <a:off x="1112735" y="2706710"/>
          <a:ext cx="1177365" cy="765287"/>
        </a:xfrm>
        <a:prstGeom prst="roundRect">
          <a:avLst/>
        </a:prstGeom>
        <a:solidFill>
          <a:schemeClr val="accent4">
            <a:hueOff val="8316554"/>
            <a:satOff val="-38374"/>
            <a:lumOff val="1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b="1" kern="1200" dirty="0" smtClean="0">
              <a:solidFill>
                <a:schemeClr val="tx1"/>
              </a:solidFill>
            </a:rPr>
            <a:t>アイデア</a:t>
          </a:r>
          <a:endParaRPr kumimoji="1" lang="ja-JP" altLang="en-US" sz="1600" b="1" kern="1200" dirty="0">
            <a:solidFill>
              <a:schemeClr val="tx1"/>
            </a:solidFill>
          </a:endParaRPr>
        </a:p>
      </dsp:txBody>
      <dsp:txXfrm>
        <a:off x="1150093" y="2744068"/>
        <a:ext cx="1102649" cy="690571"/>
      </dsp:txXfrm>
    </dsp:sp>
    <dsp:sp modelId="{09F88918-545D-430D-A5A6-65A325605EE6}">
      <dsp:nvSpPr>
        <dsp:cNvPr id="0" name=""/>
        <dsp:cNvSpPr/>
      </dsp:nvSpPr>
      <dsp:spPr>
        <a:xfrm>
          <a:off x="1459863" y="384879"/>
          <a:ext cx="3605966" cy="3605966"/>
        </a:xfrm>
        <a:custGeom>
          <a:avLst/>
          <a:gdLst/>
          <a:ahLst/>
          <a:cxnLst/>
          <a:rect l="0" t="0" r="0" b="0"/>
          <a:pathLst>
            <a:path>
              <a:moveTo>
                <a:pt x="28102" y="2120076"/>
              </a:moveTo>
              <a:arcTo wR="1802983" hR="1802983" stAng="10192238" swAng="1215524"/>
            </a:path>
          </a:pathLst>
        </a:custGeom>
        <a:noFill/>
        <a:ln w="6350" cap="flat" cmpd="sng" algn="ctr">
          <a:solidFill>
            <a:schemeClr val="accent4">
              <a:hueOff val="8316554"/>
              <a:satOff val="-38374"/>
              <a:lumOff val="141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7FD3973F-072A-4E40-B093-0312FE741B7E}">
      <dsp:nvSpPr>
        <dsp:cNvPr id="0" name=""/>
        <dsp:cNvSpPr/>
      </dsp:nvSpPr>
      <dsp:spPr>
        <a:xfrm>
          <a:off x="1112735" y="903727"/>
          <a:ext cx="1177365" cy="765287"/>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1" lang="ja-JP" altLang="en-US" sz="1600" b="1" kern="1200" dirty="0" smtClean="0">
              <a:solidFill>
                <a:schemeClr val="tx1"/>
              </a:solidFill>
            </a:rPr>
            <a:t>アイデア</a:t>
          </a:r>
          <a:endParaRPr kumimoji="1" lang="ja-JP" altLang="en-US" sz="1600" b="1" kern="1200" dirty="0">
            <a:solidFill>
              <a:schemeClr val="tx1"/>
            </a:solidFill>
          </a:endParaRPr>
        </a:p>
      </dsp:txBody>
      <dsp:txXfrm>
        <a:off x="1150093" y="941085"/>
        <a:ext cx="1102649" cy="690571"/>
      </dsp:txXfrm>
    </dsp:sp>
    <dsp:sp modelId="{CB6613D9-B33C-4E64-AEB5-9BA0EAA5938D}">
      <dsp:nvSpPr>
        <dsp:cNvPr id="0" name=""/>
        <dsp:cNvSpPr/>
      </dsp:nvSpPr>
      <dsp:spPr>
        <a:xfrm>
          <a:off x="1459863" y="384879"/>
          <a:ext cx="3605966" cy="3605966"/>
        </a:xfrm>
        <a:custGeom>
          <a:avLst/>
          <a:gdLst/>
          <a:ahLst/>
          <a:cxnLst/>
          <a:rect l="0" t="0" r="0" b="0"/>
          <a:pathLst>
            <a:path>
              <a:moveTo>
                <a:pt x="655652" y="412163"/>
              </a:moveTo>
              <a:arcTo wR="1802983" hR="1802983" stAng="13828783" swAng="924017"/>
            </a:path>
          </a:pathLst>
        </a:custGeom>
        <a:noFill/>
        <a:ln w="6350" cap="flat" cmpd="sng" algn="ctr">
          <a:solidFill>
            <a:schemeClr val="accent4">
              <a:hueOff val="10395692"/>
              <a:satOff val="-47968"/>
              <a:lumOff val="176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4308130" cy="340742"/>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8890" y="1"/>
            <a:ext cx="4308130" cy="340742"/>
          </a:xfrm>
          <a:prstGeom prst="rect">
            <a:avLst/>
          </a:prstGeom>
        </p:spPr>
        <p:txBody>
          <a:bodyPr vert="horz" lIns="91559" tIns="45779" rIns="91559" bIns="45779" rtlCol="0"/>
          <a:lstStyle>
            <a:lvl1pPr algn="r">
              <a:defRPr sz="1200"/>
            </a:lvl1pPr>
          </a:lstStyle>
          <a:p>
            <a:fld id="{770A4E83-B3B5-4337-9A8F-EC6AAC2EB72B}" type="datetimeFigureOut">
              <a:rPr kumimoji="1" lang="ja-JP" altLang="en-US" smtClean="0"/>
              <a:t>2017/11/16</a:t>
            </a:fld>
            <a:endParaRPr kumimoji="1" lang="ja-JP" altLang="en-US"/>
          </a:p>
        </p:txBody>
      </p:sp>
      <p:sp>
        <p:nvSpPr>
          <p:cNvPr id="4" name="フッター プレースホルダー 3"/>
          <p:cNvSpPr>
            <a:spLocks noGrp="1"/>
          </p:cNvSpPr>
          <p:nvPr>
            <p:ph type="ftr" sz="quarter" idx="2"/>
          </p:nvPr>
        </p:nvSpPr>
        <p:spPr>
          <a:xfrm>
            <a:off x="1" y="6466460"/>
            <a:ext cx="4308130" cy="340742"/>
          </a:xfrm>
          <a:prstGeom prst="rect">
            <a:avLst/>
          </a:prstGeom>
        </p:spPr>
        <p:txBody>
          <a:bodyPr vert="horz" lIns="91559" tIns="45779" rIns="91559" bIns="4577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8890" y="6466460"/>
            <a:ext cx="4308130" cy="340742"/>
          </a:xfrm>
          <a:prstGeom prst="rect">
            <a:avLst/>
          </a:prstGeom>
        </p:spPr>
        <p:txBody>
          <a:bodyPr vert="horz" lIns="91559" tIns="45779" rIns="91559" bIns="45779" rtlCol="0" anchor="b"/>
          <a:lstStyle>
            <a:lvl1pPr algn="r">
              <a:defRPr sz="1200"/>
            </a:lvl1pPr>
          </a:lstStyle>
          <a:p>
            <a:fld id="{7AD19D80-73C0-4BC5-9023-377862CFD8C6}" type="slidenum">
              <a:rPr kumimoji="1" lang="ja-JP" altLang="en-US" smtClean="0"/>
              <a:t>‹#›</a:t>
            </a:fld>
            <a:endParaRPr kumimoji="1" lang="ja-JP" altLang="en-US"/>
          </a:p>
        </p:txBody>
      </p:sp>
    </p:spTree>
    <p:extLst>
      <p:ext uri="{BB962C8B-B14F-4D97-AF65-F5344CB8AC3E}">
        <p14:creationId xmlns:p14="http://schemas.microsoft.com/office/powerpoint/2010/main" val="3629052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6737" cy="3413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30284" y="0"/>
            <a:ext cx="4306737" cy="341393"/>
          </a:xfrm>
          <a:prstGeom prst="rect">
            <a:avLst/>
          </a:prstGeom>
        </p:spPr>
        <p:txBody>
          <a:bodyPr vert="horz" lIns="91440" tIns="45720" rIns="91440" bIns="45720" rtlCol="0"/>
          <a:lstStyle>
            <a:lvl1pPr algn="r">
              <a:defRPr sz="1200"/>
            </a:lvl1pPr>
          </a:lstStyle>
          <a:p>
            <a:fld id="{694CA51F-0A0F-4ADF-8C1F-9F8719157D3B}" type="datetimeFigureOut">
              <a:rPr kumimoji="1" lang="ja-JP" altLang="en-US" smtClean="0"/>
              <a:t>2017/11/16</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4399" y="3275850"/>
            <a:ext cx="7950543" cy="268004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6465807"/>
            <a:ext cx="4306737" cy="34139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30284" y="6465807"/>
            <a:ext cx="4306737" cy="341393"/>
          </a:xfrm>
          <a:prstGeom prst="rect">
            <a:avLst/>
          </a:prstGeom>
        </p:spPr>
        <p:txBody>
          <a:bodyPr vert="horz" lIns="91440" tIns="45720" rIns="91440" bIns="45720" rtlCol="0" anchor="b"/>
          <a:lstStyle>
            <a:lvl1pPr algn="r">
              <a:defRPr sz="1200"/>
            </a:lvl1pPr>
          </a:lstStyle>
          <a:p>
            <a:fld id="{35F11CF5-39DF-4058-93A7-28BCCDAEEB3D}" type="slidenum">
              <a:rPr kumimoji="1" lang="ja-JP" altLang="en-US" smtClean="0"/>
              <a:t>‹#›</a:t>
            </a:fld>
            <a:endParaRPr kumimoji="1" lang="ja-JP" altLang="en-US"/>
          </a:p>
        </p:txBody>
      </p:sp>
    </p:spTree>
    <p:extLst>
      <p:ext uri="{BB962C8B-B14F-4D97-AF65-F5344CB8AC3E}">
        <p14:creationId xmlns:p14="http://schemas.microsoft.com/office/powerpoint/2010/main" val="1616342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5F11CF5-39DF-4058-93A7-28BCCDAEEB3D}" type="slidenum">
              <a:rPr kumimoji="1" lang="ja-JP" altLang="en-US" smtClean="0"/>
              <a:t>3</a:t>
            </a:fld>
            <a:endParaRPr kumimoji="1" lang="ja-JP" altLang="en-US"/>
          </a:p>
        </p:txBody>
      </p:sp>
    </p:spTree>
    <p:extLst>
      <p:ext uri="{BB962C8B-B14F-4D97-AF65-F5344CB8AC3E}">
        <p14:creationId xmlns:p14="http://schemas.microsoft.com/office/powerpoint/2010/main" val="949162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4C5CF12-7980-457B-B114-3F73305C6A22}" type="datetimeFigureOut">
              <a:rPr kumimoji="1" lang="ja-JP" altLang="en-US" smtClean="0"/>
              <a:t>2017/11/16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1925354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4C5CF12-7980-457B-B114-3F73305C6A22}" type="datetimeFigureOut">
              <a:rPr kumimoji="1" lang="ja-JP" altLang="en-US" smtClean="0"/>
              <a:t>2017/11/16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4199283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4C5CF12-7980-457B-B114-3F73305C6A22}" type="datetimeFigureOut">
              <a:rPr kumimoji="1" lang="ja-JP" altLang="en-US" smtClean="0"/>
              <a:t>2017/11/16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494411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4C5CF12-7980-457B-B114-3F73305C6A22}" type="datetimeFigureOut">
              <a:rPr kumimoji="1" lang="ja-JP" altLang="en-US" smtClean="0"/>
              <a:t>2017/11/16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4073897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4C5CF12-7980-457B-B114-3F73305C6A22}" type="datetimeFigureOut">
              <a:rPr kumimoji="1" lang="ja-JP" altLang="en-US" smtClean="0"/>
              <a:t>2017/11/16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1433758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4C5CF12-7980-457B-B114-3F73305C6A22}" type="datetimeFigureOut">
              <a:rPr kumimoji="1" lang="ja-JP" altLang="en-US" smtClean="0"/>
              <a:t>2017/11/16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104640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4C5CF12-7980-457B-B114-3F73305C6A22}" type="datetimeFigureOut">
              <a:rPr kumimoji="1" lang="ja-JP" altLang="en-US" smtClean="0"/>
              <a:t>2017/11/16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2938248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4C5CF12-7980-457B-B114-3F73305C6A22}" type="datetimeFigureOut">
              <a:rPr kumimoji="1" lang="ja-JP" altLang="en-US" smtClean="0"/>
              <a:t>2017/11/16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2147138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C5CF12-7980-457B-B114-3F73305C6A22}" type="datetimeFigureOut">
              <a:rPr kumimoji="1" lang="ja-JP" altLang="en-US" smtClean="0"/>
              <a:t>2017/11/16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1866992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4C5CF12-7980-457B-B114-3F73305C6A22}" type="datetimeFigureOut">
              <a:rPr kumimoji="1" lang="ja-JP" altLang="en-US" smtClean="0"/>
              <a:t>2017/11/16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400543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4C5CF12-7980-457B-B114-3F73305C6A22}" type="datetimeFigureOut">
              <a:rPr kumimoji="1" lang="ja-JP" altLang="en-US" smtClean="0"/>
              <a:t>2017/11/16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2431833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C5CF12-7980-457B-B114-3F73305C6A22}" type="datetimeFigureOut">
              <a:rPr kumimoji="1" lang="ja-JP" altLang="en-US" smtClean="0"/>
              <a:t>2017/11/16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B245F9-D58D-40E2-B4B5-8D841D32AF47}" type="slidenum">
              <a:rPr kumimoji="1" lang="ja-JP" altLang="en-US" smtClean="0"/>
              <a:t>‹#›</a:t>
            </a:fld>
            <a:endParaRPr kumimoji="1" lang="ja-JP" altLang="en-US"/>
          </a:p>
        </p:txBody>
      </p:sp>
    </p:spTree>
    <p:extLst>
      <p:ext uri="{BB962C8B-B14F-4D97-AF65-F5344CB8AC3E}">
        <p14:creationId xmlns:p14="http://schemas.microsoft.com/office/powerpoint/2010/main" val="1620892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19215" y="1482472"/>
            <a:ext cx="6783947" cy="3873299"/>
          </a:xfrm>
          <a:ln w="76200">
            <a:solidFill>
              <a:srgbClr val="FFC000"/>
            </a:solidFill>
          </a:ln>
        </p:spPr>
        <p:txBody>
          <a:bodyPr anchor="ctr">
            <a:normAutofit/>
          </a:bodyPr>
          <a:lstStyle/>
          <a:p>
            <a:r>
              <a:rPr lang="ja-JP" altLang="en-US" sz="5400" b="1" dirty="0" smtClean="0">
                <a:latin typeface="Meiryo UI" panose="020B0604030504040204" pitchFamily="50" charset="-128"/>
                <a:ea typeface="Meiryo UI" panose="020B0604030504040204" pitchFamily="50" charset="-128"/>
                <a:cs typeface="Meiryo UI" panose="020B0604030504040204" pitchFamily="50" charset="-128"/>
              </a:rPr>
              <a:t>授業改善の実践から</a:t>
            </a:r>
            <a:r>
              <a:rPr lang="en-US" altLang="ja-JP" sz="54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54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5400" b="1" dirty="0" smtClean="0">
                <a:latin typeface="Meiryo UI" panose="020B0604030504040204" pitchFamily="50" charset="-128"/>
                <a:ea typeface="Meiryo UI" panose="020B0604030504040204" pitchFamily="50" charset="-128"/>
                <a:cs typeface="Meiryo UI" panose="020B0604030504040204" pitchFamily="50" charset="-128"/>
              </a:rPr>
              <a:t>見えてきた課題の解決にむけてアイデアを</a:t>
            </a:r>
            <a:r>
              <a:rPr lang="en-US" altLang="ja-JP" sz="54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54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5400" b="1" dirty="0" smtClean="0">
                <a:latin typeface="Meiryo UI" panose="020B0604030504040204" pitchFamily="50" charset="-128"/>
                <a:ea typeface="Meiryo UI" panose="020B0604030504040204" pitchFamily="50" charset="-128"/>
                <a:cs typeface="Meiryo UI" panose="020B0604030504040204" pitchFamily="50" charset="-128"/>
              </a:rPr>
              <a:t>出し合う研修会</a:t>
            </a:r>
            <a:endParaRPr kumimoji="1" lang="ja-JP" altLang="en-US" sz="5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四角形: 角を丸くする 23"/>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Meiryo UI" panose="020B0604030504040204" pitchFamily="50" charset="-128"/>
                <a:ea typeface="Meiryo UI" panose="020B0604030504040204" pitchFamily="50" charset="-128"/>
              </a:rPr>
              <a:t>1</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047320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サブタイトル 2"/>
          <p:cNvSpPr txBox="1">
            <a:spLocks/>
          </p:cNvSpPr>
          <p:nvPr/>
        </p:nvSpPr>
        <p:spPr>
          <a:xfrm>
            <a:off x="301277" y="833127"/>
            <a:ext cx="8640000" cy="5727149"/>
          </a:xfrm>
          <a:prstGeom prst="rect">
            <a:avLst/>
          </a:prstGeom>
          <a:ln w="57150">
            <a:solidFill>
              <a:srgbClr val="0070C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5" name="グループ化 14"/>
          <p:cNvGrpSpPr/>
          <p:nvPr/>
        </p:nvGrpSpPr>
        <p:grpSpPr>
          <a:xfrm>
            <a:off x="193327" y="159735"/>
            <a:ext cx="1784350" cy="1620000"/>
            <a:chOff x="6572250" y="317500"/>
            <a:chExt cx="1784350" cy="1620000"/>
          </a:xfrm>
        </p:grpSpPr>
        <p:sp>
          <p:nvSpPr>
            <p:cNvPr id="16" name="楕円 7"/>
            <p:cNvSpPr/>
            <p:nvPr/>
          </p:nvSpPr>
          <p:spPr>
            <a:xfrm>
              <a:off x="6680200" y="317500"/>
              <a:ext cx="1620000" cy="162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6572250" y="629226"/>
              <a:ext cx="1784350" cy="1077218"/>
            </a:xfrm>
            <a:prstGeom prst="rect">
              <a:avLst/>
            </a:prstGeom>
            <a:noFill/>
          </p:spPr>
          <p:txBody>
            <a:bodyPr wrap="square" rtlCol="0">
              <a:spAutoFit/>
            </a:bodyPr>
            <a:lstStyle/>
            <a:p>
              <a:pPr algn="ctr"/>
              <a:r>
                <a:rPr kumimoji="1" lang="ja-JP" altLang="en-US" sz="3200" b="1" dirty="0" smtClean="0">
                  <a:solidFill>
                    <a:schemeClr val="bg1"/>
                  </a:solidFill>
                  <a:latin typeface="Meiryo UI" panose="020B0604030504040204" pitchFamily="50" charset="-128"/>
                  <a:ea typeface="Meiryo UI" panose="020B0604030504040204" pitchFamily="50" charset="-128"/>
                </a:rPr>
                <a:t>グループ</a:t>
              </a:r>
              <a:endParaRPr kumimoji="1" lang="en-US" altLang="ja-JP" sz="3200" b="1" dirty="0" smtClean="0">
                <a:solidFill>
                  <a:schemeClr val="bg1"/>
                </a:solidFill>
                <a:latin typeface="Meiryo UI" panose="020B0604030504040204" pitchFamily="50" charset="-128"/>
                <a:ea typeface="Meiryo UI" panose="020B0604030504040204" pitchFamily="50" charset="-128"/>
              </a:endParaRPr>
            </a:p>
            <a:p>
              <a:pPr algn="ctr"/>
              <a:r>
                <a:rPr lang="ja-JP" altLang="en-US" sz="3200" b="1" dirty="0">
                  <a:solidFill>
                    <a:schemeClr val="bg1"/>
                  </a:solidFill>
                  <a:latin typeface="Meiryo UI" panose="020B0604030504040204" pitchFamily="50" charset="-128"/>
                  <a:ea typeface="Meiryo UI" panose="020B0604030504040204" pitchFamily="50" charset="-128"/>
                </a:rPr>
                <a:t>協議</a:t>
              </a:r>
              <a:endParaRPr kumimoji="1" lang="ja-JP" altLang="en-US" sz="3200" b="1" dirty="0">
                <a:solidFill>
                  <a:schemeClr val="bg1"/>
                </a:solidFill>
                <a:latin typeface="Meiryo UI" panose="020B0604030504040204" pitchFamily="50" charset="-128"/>
                <a:ea typeface="Meiryo UI" panose="020B0604030504040204" pitchFamily="50" charset="-128"/>
              </a:endParaRPr>
            </a:p>
          </p:txBody>
        </p:sp>
      </p:grpSp>
      <p:sp>
        <p:nvSpPr>
          <p:cNvPr id="29" name="四角形: 角を丸くする 28"/>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Meiryo UI" panose="020B0604030504040204" pitchFamily="50" charset="-128"/>
                <a:ea typeface="Meiryo UI" panose="020B0604030504040204" pitchFamily="50" charset="-128"/>
              </a:rPr>
              <a:t>１０</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四角形: 角を丸くする 12"/>
          <p:cNvSpPr/>
          <p:nvPr/>
        </p:nvSpPr>
        <p:spPr>
          <a:xfrm>
            <a:off x="486502" y="2038613"/>
            <a:ext cx="1249550" cy="669289"/>
          </a:xfrm>
          <a:prstGeom prst="round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3200" b="1" dirty="0">
                <a:solidFill>
                  <a:prstClr val="black"/>
                </a:solidFill>
                <a:latin typeface="Calibri" panose="020F0502020204030204"/>
                <a:ea typeface="ＭＳ Ｐゴシック" panose="020B0600070205080204" pitchFamily="50" charset="-128"/>
              </a:rPr>
              <a:t>３０</a:t>
            </a:r>
            <a:r>
              <a:rPr kumimoji="1" lang="ja-JP" altLang="en-US" sz="3200" b="1"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rPr>
              <a:t>分</a:t>
            </a:r>
            <a:endParaRPr kumimoji="1" lang="ja-JP" altLang="en-US" sz="32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endParaRPr>
          </a:p>
        </p:txBody>
      </p:sp>
      <p:sp>
        <p:nvSpPr>
          <p:cNvPr id="6" name="正方形/長方形 5"/>
          <p:cNvSpPr/>
          <p:nvPr/>
        </p:nvSpPr>
        <p:spPr>
          <a:xfrm>
            <a:off x="2586442" y="1037001"/>
            <a:ext cx="4336869" cy="5259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p:cNvSpPr/>
          <p:nvPr/>
        </p:nvSpPr>
        <p:spPr>
          <a:xfrm>
            <a:off x="3043955" y="1117605"/>
            <a:ext cx="3448595" cy="431074"/>
          </a:xfrm>
          <a:prstGeom prst="rect">
            <a:avLst/>
          </a:prstGeom>
          <a:solidFill>
            <a:schemeClr val="accent5">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課題</a:t>
            </a:r>
            <a:endParaRPr kumimoji="1" lang="ja-JP" altLang="en-US" sz="2800" b="1" dirty="0"/>
          </a:p>
        </p:txBody>
      </p:sp>
      <p:grpSp>
        <p:nvGrpSpPr>
          <p:cNvPr id="9" name="グループ化 8"/>
          <p:cNvGrpSpPr/>
          <p:nvPr/>
        </p:nvGrpSpPr>
        <p:grpSpPr>
          <a:xfrm>
            <a:off x="2811913" y="1671237"/>
            <a:ext cx="3885926" cy="572025"/>
            <a:chOff x="2817533" y="2038611"/>
            <a:chExt cx="3885926" cy="669291"/>
          </a:xfrm>
        </p:grpSpPr>
        <p:sp>
          <p:nvSpPr>
            <p:cNvPr id="8" name="正方形/長方形 7"/>
            <p:cNvSpPr/>
            <p:nvPr/>
          </p:nvSpPr>
          <p:spPr>
            <a:xfrm>
              <a:off x="2817533" y="2038613"/>
              <a:ext cx="1203686" cy="669289"/>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解決策</a:t>
              </a:r>
              <a:endParaRPr kumimoji="1" lang="ja-JP" altLang="en-US" dirty="0">
                <a:solidFill>
                  <a:schemeClr val="tx1"/>
                </a:solidFill>
              </a:endParaRPr>
            </a:p>
          </p:txBody>
        </p:sp>
        <p:sp>
          <p:nvSpPr>
            <p:cNvPr id="19" name="正方形/長方形 18"/>
            <p:cNvSpPr/>
            <p:nvPr/>
          </p:nvSpPr>
          <p:spPr>
            <a:xfrm>
              <a:off x="4158653" y="2038612"/>
              <a:ext cx="1203686" cy="669289"/>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5499773" y="2038611"/>
              <a:ext cx="1203686" cy="669289"/>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1" name="グループ化 20"/>
          <p:cNvGrpSpPr/>
          <p:nvPr/>
        </p:nvGrpSpPr>
        <p:grpSpPr>
          <a:xfrm>
            <a:off x="2825289" y="2425510"/>
            <a:ext cx="3885926" cy="598712"/>
            <a:chOff x="2817533" y="2038611"/>
            <a:chExt cx="3885926" cy="669291"/>
          </a:xfrm>
          <a:solidFill>
            <a:schemeClr val="bg1"/>
          </a:solidFill>
        </p:grpSpPr>
        <p:sp>
          <p:nvSpPr>
            <p:cNvPr id="22" name="正方形/長方形 21"/>
            <p:cNvSpPr/>
            <p:nvPr/>
          </p:nvSpPr>
          <p:spPr>
            <a:xfrm>
              <a:off x="2817533" y="2038613"/>
              <a:ext cx="1203686" cy="669289"/>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解決策</a:t>
              </a:r>
              <a:endParaRPr kumimoji="1" lang="ja-JP" altLang="en-US" dirty="0">
                <a:solidFill>
                  <a:schemeClr val="tx1"/>
                </a:solidFill>
              </a:endParaRPr>
            </a:p>
          </p:txBody>
        </p:sp>
        <p:sp>
          <p:nvSpPr>
            <p:cNvPr id="23" name="正方形/長方形 22"/>
            <p:cNvSpPr/>
            <p:nvPr/>
          </p:nvSpPr>
          <p:spPr>
            <a:xfrm>
              <a:off x="4158653" y="2038612"/>
              <a:ext cx="1203686" cy="669289"/>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解決策</a:t>
              </a:r>
              <a:endParaRPr kumimoji="1" lang="ja-JP" altLang="en-US" dirty="0">
                <a:solidFill>
                  <a:schemeClr val="tx1"/>
                </a:solidFill>
              </a:endParaRPr>
            </a:p>
          </p:txBody>
        </p:sp>
        <p:sp>
          <p:nvSpPr>
            <p:cNvPr id="24" name="正方形/長方形 23"/>
            <p:cNvSpPr/>
            <p:nvPr/>
          </p:nvSpPr>
          <p:spPr>
            <a:xfrm>
              <a:off x="5499773" y="2038611"/>
              <a:ext cx="1203686" cy="669289"/>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解決策</a:t>
              </a:r>
              <a:endParaRPr kumimoji="1" lang="ja-JP" altLang="en-US" dirty="0">
                <a:solidFill>
                  <a:schemeClr val="tx1"/>
                </a:solidFill>
              </a:endParaRPr>
            </a:p>
          </p:txBody>
        </p:sp>
      </p:grpSp>
      <p:grpSp>
        <p:nvGrpSpPr>
          <p:cNvPr id="25" name="グループ化 24"/>
          <p:cNvGrpSpPr/>
          <p:nvPr/>
        </p:nvGrpSpPr>
        <p:grpSpPr>
          <a:xfrm>
            <a:off x="2825289" y="3206469"/>
            <a:ext cx="3885926" cy="599262"/>
            <a:chOff x="2817533" y="2038612"/>
            <a:chExt cx="3885926" cy="682351"/>
          </a:xfrm>
        </p:grpSpPr>
        <p:sp>
          <p:nvSpPr>
            <p:cNvPr id="26" name="正方形/長方形 25"/>
            <p:cNvSpPr/>
            <p:nvPr/>
          </p:nvSpPr>
          <p:spPr>
            <a:xfrm>
              <a:off x="2817533" y="2038613"/>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4158653" y="2038612"/>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5499773" y="2051674"/>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0" name="グループ化 29"/>
          <p:cNvGrpSpPr/>
          <p:nvPr/>
        </p:nvGrpSpPr>
        <p:grpSpPr>
          <a:xfrm>
            <a:off x="2825289" y="4704531"/>
            <a:ext cx="3885926" cy="584485"/>
            <a:chOff x="2817533" y="2038611"/>
            <a:chExt cx="3885926" cy="669291"/>
          </a:xfrm>
        </p:grpSpPr>
        <p:sp>
          <p:nvSpPr>
            <p:cNvPr id="31" name="正方形/長方形 30"/>
            <p:cNvSpPr/>
            <p:nvPr/>
          </p:nvSpPr>
          <p:spPr>
            <a:xfrm>
              <a:off x="2817533" y="2038613"/>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4158653" y="2038612"/>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5499773" y="2038611"/>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4" name="グループ化 33"/>
          <p:cNvGrpSpPr/>
          <p:nvPr/>
        </p:nvGrpSpPr>
        <p:grpSpPr>
          <a:xfrm>
            <a:off x="2825289" y="3918396"/>
            <a:ext cx="3885926" cy="570705"/>
            <a:chOff x="2817533" y="2038611"/>
            <a:chExt cx="3885926" cy="669291"/>
          </a:xfrm>
        </p:grpSpPr>
        <p:sp>
          <p:nvSpPr>
            <p:cNvPr id="35" name="正方形/長方形 34"/>
            <p:cNvSpPr/>
            <p:nvPr/>
          </p:nvSpPr>
          <p:spPr>
            <a:xfrm>
              <a:off x="2817533" y="2038613"/>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p:nvSpPr>
          <p:spPr>
            <a:xfrm>
              <a:off x="4158653" y="2038612"/>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5499773" y="2038611"/>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8" name="グループ化 37"/>
          <p:cNvGrpSpPr/>
          <p:nvPr/>
        </p:nvGrpSpPr>
        <p:grpSpPr>
          <a:xfrm>
            <a:off x="2825289" y="5447598"/>
            <a:ext cx="3885926" cy="613568"/>
            <a:chOff x="2817533" y="2038611"/>
            <a:chExt cx="3885926" cy="669291"/>
          </a:xfrm>
        </p:grpSpPr>
        <p:sp>
          <p:nvSpPr>
            <p:cNvPr id="39" name="正方形/長方形 38"/>
            <p:cNvSpPr/>
            <p:nvPr/>
          </p:nvSpPr>
          <p:spPr>
            <a:xfrm>
              <a:off x="2817533" y="2038613"/>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4158653" y="2038612"/>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5499773" y="2038611"/>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 name="グループ化 2"/>
          <p:cNvGrpSpPr/>
          <p:nvPr/>
        </p:nvGrpSpPr>
        <p:grpSpPr>
          <a:xfrm>
            <a:off x="4530294" y="2264008"/>
            <a:ext cx="498910" cy="3169907"/>
            <a:chOff x="3170538" y="2282896"/>
            <a:chExt cx="498910" cy="3169907"/>
          </a:xfrm>
        </p:grpSpPr>
        <p:sp>
          <p:nvSpPr>
            <p:cNvPr id="2" name="下矢印 1"/>
            <p:cNvSpPr/>
            <p:nvPr/>
          </p:nvSpPr>
          <p:spPr>
            <a:xfrm>
              <a:off x="3184816" y="2282896"/>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下矢印 41"/>
            <p:cNvSpPr/>
            <p:nvPr/>
          </p:nvSpPr>
          <p:spPr>
            <a:xfrm>
              <a:off x="3184816" y="3048788"/>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下矢印 42"/>
            <p:cNvSpPr/>
            <p:nvPr/>
          </p:nvSpPr>
          <p:spPr>
            <a:xfrm>
              <a:off x="3184816" y="3794260"/>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下矢印 43"/>
            <p:cNvSpPr/>
            <p:nvPr/>
          </p:nvSpPr>
          <p:spPr>
            <a:xfrm>
              <a:off x="3184816" y="4531713"/>
              <a:ext cx="484632" cy="18406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下矢印 44"/>
            <p:cNvSpPr/>
            <p:nvPr/>
          </p:nvSpPr>
          <p:spPr>
            <a:xfrm>
              <a:off x="3170538" y="5310189"/>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7" name="グループ化 46"/>
          <p:cNvGrpSpPr/>
          <p:nvPr/>
        </p:nvGrpSpPr>
        <p:grpSpPr>
          <a:xfrm>
            <a:off x="3177677" y="2261725"/>
            <a:ext cx="498910" cy="3169907"/>
            <a:chOff x="3170538" y="2282896"/>
            <a:chExt cx="498910" cy="3169907"/>
          </a:xfrm>
        </p:grpSpPr>
        <p:sp>
          <p:nvSpPr>
            <p:cNvPr id="48" name="下矢印 47"/>
            <p:cNvSpPr/>
            <p:nvPr/>
          </p:nvSpPr>
          <p:spPr>
            <a:xfrm>
              <a:off x="3184816" y="2282896"/>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下矢印 48"/>
            <p:cNvSpPr/>
            <p:nvPr/>
          </p:nvSpPr>
          <p:spPr>
            <a:xfrm>
              <a:off x="3184816" y="3048788"/>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下矢印 49"/>
            <p:cNvSpPr/>
            <p:nvPr/>
          </p:nvSpPr>
          <p:spPr>
            <a:xfrm>
              <a:off x="3184816" y="3794260"/>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下矢印 50"/>
            <p:cNvSpPr/>
            <p:nvPr/>
          </p:nvSpPr>
          <p:spPr>
            <a:xfrm>
              <a:off x="3184816" y="4531713"/>
              <a:ext cx="484632" cy="18406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下矢印 51"/>
            <p:cNvSpPr/>
            <p:nvPr/>
          </p:nvSpPr>
          <p:spPr>
            <a:xfrm>
              <a:off x="3170538" y="5310189"/>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3" name="グループ化 52"/>
          <p:cNvGrpSpPr/>
          <p:nvPr/>
        </p:nvGrpSpPr>
        <p:grpSpPr>
          <a:xfrm>
            <a:off x="5857558" y="2277691"/>
            <a:ext cx="498910" cy="3169907"/>
            <a:chOff x="3170538" y="2282896"/>
            <a:chExt cx="498910" cy="3169907"/>
          </a:xfrm>
        </p:grpSpPr>
        <p:sp>
          <p:nvSpPr>
            <p:cNvPr id="54" name="下矢印 53"/>
            <p:cNvSpPr/>
            <p:nvPr/>
          </p:nvSpPr>
          <p:spPr>
            <a:xfrm>
              <a:off x="3184816" y="2282896"/>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下矢印 54"/>
            <p:cNvSpPr/>
            <p:nvPr/>
          </p:nvSpPr>
          <p:spPr>
            <a:xfrm>
              <a:off x="3184816" y="3048788"/>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下矢印 55"/>
            <p:cNvSpPr/>
            <p:nvPr/>
          </p:nvSpPr>
          <p:spPr>
            <a:xfrm>
              <a:off x="3184816" y="3794260"/>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下矢印 56"/>
            <p:cNvSpPr/>
            <p:nvPr/>
          </p:nvSpPr>
          <p:spPr>
            <a:xfrm>
              <a:off x="3184816" y="4531713"/>
              <a:ext cx="484632" cy="18406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下矢印 57"/>
            <p:cNvSpPr/>
            <p:nvPr/>
          </p:nvSpPr>
          <p:spPr>
            <a:xfrm>
              <a:off x="3170538" y="5310189"/>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角丸四角形 3"/>
          <p:cNvSpPr/>
          <p:nvPr/>
        </p:nvSpPr>
        <p:spPr>
          <a:xfrm>
            <a:off x="2102265" y="3499487"/>
            <a:ext cx="5003073" cy="2390246"/>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3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先程</a:t>
            </a:r>
            <a:r>
              <a:rPr lang="ja-JP" altLang="en-US" sz="3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違う解決策を</a:t>
            </a:r>
            <a:endParaRPr lang="en-US" altLang="ja-JP"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3200" u="dbl" dirty="0" smtClean="0">
                <a:solidFill>
                  <a:schemeClr val="tx1"/>
                </a:solidFill>
                <a:uFill>
                  <a:solidFill>
                    <a:srgbClr val="FF0000"/>
                  </a:solidFill>
                </a:uFill>
                <a:latin typeface="メイリオ" panose="020B0604030504040204" pitchFamily="50" charset="-128"/>
                <a:ea typeface="メイリオ" panose="020B0604030504040204" pitchFamily="50" charset="-128"/>
                <a:cs typeface="メイリオ" panose="020B0604030504040204" pitchFamily="50" charset="-128"/>
              </a:rPr>
              <a:t>さらに３つ</a:t>
            </a:r>
            <a:endParaRPr lang="en-US" altLang="ja-JP" sz="3200" u="dbl" dirty="0" smtClean="0">
              <a:solidFill>
                <a:schemeClr val="tx1"/>
              </a:solidFill>
              <a:uFill>
                <a:solidFill>
                  <a:srgbClr val="FF0000"/>
                </a:solidFill>
              </a:u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（３個</a:t>
            </a:r>
            <a:r>
              <a:rPr lang="en-US" altLang="ja-JP"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６回）</a:t>
            </a:r>
            <a:r>
              <a:rPr lang="en-US" altLang="ja-JP"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６人</a:t>
            </a:r>
            <a:endParaRPr lang="en-US" altLang="ja-JP"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3200" u="dbl" dirty="0" smtClean="0">
                <a:solidFill>
                  <a:schemeClr val="tx1"/>
                </a:solidFill>
                <a:uFill>
                  <a:solidFill>
                    <a:srgbClr val="FF0000"/>
                  </a:solidFill>
                </a:uFill>
                <a:latin typeface="メイリオ" panose="020B0604030504040204" pitchFamily="50" charset="-128"/>
                <a:ea typeface="メイリオ" panose="020B0604030504040204" pitchFamily="50" charset="-128"/>
                <a:cs typeface="メイリオ" panose="020B0604030504040204" pitchFamily="50" charset="-128"/>
              </a:rPr>
              <a:t>１０８個</a:t>
            </a:r>
            <a:r>
              <a:rPr lang="ja-JP" altLang="en-US"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3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アイデア</a:t>
            </a:r>
            <a:endParaRPr lang="en-US" altLang="ja-JP" sz="3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4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4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1" name="グループ化 60"/>
          <p:cNvGrpSpPr/>
          <p:nvPr/>
        </p:nvGrpSpPr>
        <p:grpSpPr>
          <a:xfrm>
            <a:off x="2811913" y="1670995"/>
            <a:ext cx="3885926" cy="572025"/>
            <a:chOff x="2817533" y="2038611"/>
            <a:chExt cx="3885926" cy="669291"/>
          </a:xfrm>
          <a:solidFill>
            <a:schemeClr val="bg1"/>
          </a:solidFill>
        </p:grpSpPr>
        <p:sp>
          <p:nvSpPr>
            <p:cNvPr id="62" name="正方形/長方形 61"/>
            <p:cNvSpPr/>
            <p:nvPr/>
          </p:nvSpPr>
          <p:spPr>
            <a:xfrm>
              <a:off x="2817533" y="2038613"/>
              <a:ext cx="1203686" cy="669289"/>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解決策</a:t>
              </a:r>
              <a:endParaRPr kumimoji="1" lang="ja-JP" altLang="en-US" dirty="0">
                <a:solidFill>
                  <a:schemeClr val="tx1"/>
                </a:solidFill>
              </a:endParaRPr>
            </a:p>
          </p:txBody>
        </p:sp>
        <p:sp>
          <p:nvSpPr>
            <p:cNvPr id="63" name="正方形/長方形 62"/>
            <p:cNvSpPr/>
            <p:nvPr/>
          </p:nvSpPr>
          <p:spPr>
            <a:xfrm>
              <a:off x="4158653" y="2038612"/>
              <a:ext cx="1203686" cy="669289"/>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解決策</a:t>
              </a:r>
              <a:endParaRPr kumimoji="1" lang="ja-JP" altLang="en-US" dirty="0">
                <a:solidFill>
                  <a:schemeClr val="tx1"/>
                </a:solidFill>
              </a:endParaRPr>
            </a:p>
          </p:txBody>
        </p:sp>
        <p:sp>
          <p:nvSpPr>
            <p:cNvPr id="64" name="正方形/長方形 63"/>
            <p:cNvSpPr/>
            <p:nvPr/>
          </p:nvSpPr>
          <p:spPr>
            <a:xfrm>
              <a:off x="5499773" y="2038611"/>
              <a:ext cx="1203686" cy="669289"/>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解決策</a:t>
              </a:r>
              <a:endParaRPr kumimoji="1" lang="ja-JP" altLang="en-US" dirty="0">
                <a:solidFill>
                  <a:schemeClr val="tx1"/>
                </a:solidFill>
              </a:endParaRPr>
            </a:p>
          </p:txBody>
        </p:sp>
      </p:grpSp>
      <p:sp>
        <p:nvSpPr>
          <p:cNvPr id="59" name="雲形吹き出し 58"/>
          <p:cNvSpPr/>
          <p:nvPr/>
        </p:nvSpPr>
        <p:spPr>
          <a:xfrm>
            <a:off x="6406853" y="1538003"/>
            <a:ext cx="2599509" cy="1169898"/>
          </a:xfrm>
          <a:prstGeom prst="cloudCallout">
            <a:avLst>
              <a:gd name="adj1" fmla="val -43560"/>
              <a:gd name="adj2" fmla="val 42792"/>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前</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に書かれた</a:t>
            </a: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アイデアを</a:t>
            </a: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参考にする</a:t>
            </a: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5419952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252000" y="1267691"/>
            <a:ext cx="8640000" cy="5276509"/>
          </a:xfrm>
          <a:ln w="57150">
            <a:solidFill>
              <a:srgbClr val="FFC000"/>
            </a:solidFill>
          </a:ln>
        </p:spPr>
        <p:txBody>
          <a:bodyPr>
            <a:noAutofit/>
          </a:bodyPr>
          <a:lstStyle/>
          <a:p>
            <a:pPr algn="l"/>
            <a:endParaRPr lang="en-US" altLang="ja-JP" sz="3600" b="1" dirty="0">
              <a:latin typeface="Meiryo UI" panose="020B0604030504040204" pitchFamily="50" charset="-128"/>
              <a:ea typeface="Meiryo UI" panose="020B0604030504040204" pitchFamily="50" charset="-128"/>
            </a:endParaRPr>
          </a:p>
          <a:p>
            <a:pPr algn="l"/>
            <a:endParaRPr kumimoji="1" lang="ja-JP" altLang="en-US" sz="40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1" name="グループ化 10"/>
          <p:cNvGrpSpPr/>
          <p:nvPr/>
        </p:nvGrpSpPr>
        <p:grpSpPr>
          <a:xfrm>
            <a:off x="252000" y="499496"/>
            <a:ext cx="1784350" cy="1620000"/>
            <a:chOff x="6628149" y="317500"/>
            <a:chExt cx="1784350" cy="1620000"/>
          </a:xfrm>
        </p:grpSpPr>
        <p:sp>
          <p:nvSpPr>
            <p:cNvPr id="8" name="楕円 7"/>
            <p:cNvSpPr/>
            <p:nvPr/>
          </p:nvSpPr>
          <p:spPr>
            <a:xfrm>
              <a:off x="6680200" y="317500"/>
              <a:ext cx="1620000" cy="16200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6628149" y="635000"/>
              <a:ext cx="1784350" cy="923330"/>
            </a:xfrm>
            <a:prstGeom prst="rect">
              <a:avLst/>
            </a:prstGeom>
            <a:noFill/>
          </p:spPr>
          <p:txBody>
            <a:bodyPr wrap="square" rtlCol="0">
              <a:spAutoFit/>
            </a:bodyPr>
            <a:lstStyle/>
            <a:p>
              <a:pPr algn="ctr"/>
              <a:r>
                <a:rPr lang="ja-JP" altLang="en-US" sz="5400" b="1" dirty="0">
                  <a:solidFill>
                    <a:schemeClr val="bg1"/>
                  </a:solidFill>
                  <a:latin typeface="Meiryo UI" panose="020B0604030504040204" pitchFamily="50" charset="-128"/>
                  <a:ea typeface="Meiryo UI" panose="020B0604030504040204" pitchFamily="50" charset="-128"/>
                </a:rPr>
                <a:t>省察</a:t>
              </a:r>
              <a:endParaRPr kumimoji="1" lang="ja-JP" altLang="en-US" sz="5400" b="1" dirty="0">
                <a:solidFill>
                  <a:schemeClr val="bg1"/>
                </a:solidFill>
                <a:latin typeface="Meiryo UI" panose="020B0604030504040204" pitchFamily="50" charset="-128"/>
                <a:ea typeface="Meiryo UI" panose="020B0604030504040204" pitchFamily="50" charset="-128"/>
              </a:endParaRPr>
            </a:p>
          </p:txBody>
        </p:sp>
      </p:grpSp>
      <p:sp>
        <p:nvSpPr>
          <p:cNvPr id="29" name="サブタイトル 2"/>
          <p:cNvSpPr txBox="1">
            <a:spLocks/>
          </p:cNvSpPr>
          <p:nvPr/>
        </p:nvSpPr>
        <p:spPr>
          <a:xfrm>
            <a:off x="1144175" y="3308621"/>
            <a:ext cx="7348971" cy="3859469"/>
          </a:xfrm>
          <a:prstGeom prst="rect">
            <a:avLst/>
          </a:prstGeom>
          <a:ln w="57150">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lvl="0" algn="l">
              <a:lnSpc>
                <a:spcPct val="100000"/>
              </a:lnSpc>
              <a:spcBef>
                <a:spcPts val="0"/>
              </a:spcBef>
            </a:pP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「パッ</a:t>
            </a:r>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リフレクションシート」</a:t>
            </a:r>
            <a:endParaRPr lang="en-US" altLang="ja-JP" sz="36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gn="l">
              <a:lnSpc>
                <a:spcPct val="100000"/>
              </a:lnSpc>
              <a:spcBef>
                <a:spcPts val="0"/>
              </a:spcBef>
            </a:pP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に記入した後、隣</a:t>
            </a:r>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の人</a:t>
            </a: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と本時の研修の良さを共有しよう</a:t>
            </a:r>
            <a:endParaRPr lang="en-US" altLang="ja-JP" sz="36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gn="l">
              <a:lnSpc>
                <a:spcPct val="100000"/>
              </a:lnSpc>
              <a:spcBef>
                <a:spcPts val="0"/>
              </a:spcBef>
            </a:pPr>
            <a:endParaRPr lang="en-US" altLang="ja-JP" sz="3600" dirty="0">
              <a:latin typeface="メイリオ" panose="020B0604030504040204" pitchFamily="50" charset="-128"/>
              <a:ea typeface="メイリオ" panose="020B0604030504040204" pitchFamily="50" charset="-128"/>
              <a:cs typeface="メイリオ" panose="020B0604030504040204" pitchFamily="50" charset="-128"/>
            </a:endParaRPr>
          </a:p>
          <a:p>
            <a:pPr lvl="0" algn="l">
              <a:lnSpc>
                <a:spcPct val="100000"/>
              </a:lnSpc>
              <a:spcBef>
                <a:spcPts val="0"/>
              </a:spcBef>
            </a:pPr>
            <a:endParaRPr lang="en-US" altLang="ja-JP" sz="3600" dirty="0">
              <a:latin typeface="メイリオ" panose="020B0604030504040204" pitchFamily="50" charset="-128"/>
              <a:ea typeface="メイリオ" panose="020B0604030504040204" pitchFamily="50" charset="-128"/>
              <a:cs typeface="メイリオ" panose="020B0604030504040204" pitchFamily="50" charset="-128"/>
            </a:endParaRPr>
          </a:p>
          <a:p>
            <a:pPr lvl="0" algn="l">
              <a:lnSpc>
                <a:spcPct val="100000"/>
              </a:lnSpc>
              <a:spcBef>
                <a:spcPts val="0"/>
              </a:spcBef>
            </a:pPr>
            <a:endParaRPr lang="ja-JP" altLang="en-US" sz="3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四角形: 角を丸くする 34"/>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Meiryo UI" panose="020B0604030504040204" pitchFamily="50" charset="-128"/>
                <a:ea typeface="Meiryo UI" panose="020B0604030504040204" pitchFamily="50" charset="-128"/>
              </a:rPr>
              <a:t>１１</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四角形: 角を丸くする 12"/>
          <p:cNvSpPr/>
          <p:nvPr/>
        </p:nvSpPr>
        <p:spPr>
          <a:xfrm>
            <a:off x="489276" y="2436996"/>
            <a:ext cx="1249550" cy="669289"/>
          </a:xfrm>
          <a:prstGeom prst="round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3200" b="1" noProof="0" dirty="0">
                <a:solidFill>
                  <a:prstClr val="black"/>
                </a:solidFill>
                <a:latin typeface="Calibri" panose="020F0502020204030204"/>
                <a:ea typeface="ＭＳ Ｐゴシック" panose="020B0600070205080204" pitchFamily="50" charset="-128"/>
              </a:rPr>
              <a:t>５</a:t>
            </a:r>
            <a:r>
              <a:rPr kumimoji="1" lang="ja-JP" altLang="en-US" sz="3200" b="1"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rPr>
              <a:t>分</a:t>
            </a:r>
            <a:endParaRPr kumimoji="1" lang="ja-JP" altLang="en-US" sz="32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endParaRPr>
          </a:p>
        </p:txBody>
      </p:sp>
    </p:spTree>
    <p:extLst>
      <p:ext uri="{BB962C8B-B14F-4D97-AF65-F5344CB8AC3E}">
        <p14:creationId xmlns:p14="http://schemas.microsoft.com/office/powerpoint/2010/main" val="30714101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61182" y="914400"/>
            <a:ext cx="8712653" cy="5569526"/>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サブタイトル 8"/>
          <p:cNvSpPr>
            <a:spLocks noGrp="1"/>
          </p:cNvSpPr>
          <p:nvPr>
            <p:ph type="subTitle" idx="1"/>
          </p:nvPr>
        </p:nvSpPr>
        <p:spPr>
          <a:xfrm>
            <a:off x="503208" y="2077200"/>
            <a:ext cx="8370627" cy="3060000"/>
          </a:xfrm>
        </p:spPr>
        <p:txBody>
          <a:bodyPr>
            <a:noAutofit/>
          </a:bodyPr>
          <a:lstStyle/>
          <a:p>
            <a:pPr algn="l">
              <a:lnSpc>
                <a:spcPct val="100000"/>
              </a:lnSpc>
              <a:spcBef>
                <a:spcPts val="0"/>
              </a:spcBef>
            </a:pPr>
            <a:r>
              <a:rPr lang="ja-JP" altLang="en-US" sz="4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4400" dirty="0" smtClean="0">
                <a:latin typeface="メイリオ" panose="020B0604030504040204" pitchFamily="50" charset="-128"/>
                <a:ea typeface="メイリオ" panose="020B0604030504040204" pitchFamily="50" charset="-128"/>
                <a:cs typeface="メイリオ" panose="020B0604030504040204" pitchFamily="50" charset="-128"/>
              </a:rPr>
              <a:t>主体的・対話的で深い学びの実現を目指した授業改善の実践から見えてきた「課題」の解決に向</a:t>
            </a:r>
            <a:r>
              <a:rPr lang="ja-JP" altLang="en-US" sz="4400" dirty="0">
                <a:latin typeface="メイリオ" panose="020B0604030504040204" pitchFamily="50" charset="-128"/>
                <a:ea typeface="メイリオ" panose="020B0604030504040204" pitchFamily="50" charset="-128"/>
                <a:cs typeface="メイリオ" panose="020B0604030504040204" pitchFamily="50" charset="-128"/>
              </a:rPr>
              <a:t>け</a:t>
            </a:r>
            <a:r>
              <a:rPr lang="ja-JP" altLang="en-US" sz="4400" dirty="0" smtClean="0">
                <a:latin typeface="メイリオ" panose="020B0604030504040204" pitchFamily="50" charset="-128"/>
                <a:ea typeface="メイリオ" panose="020B0604030504040204" pitchFamily="50" charset="-128"/>
                <a:cs typeface="メイリオ" panose="020B0604030504040204" pitchFamily="50" charset="-128"/>
              </a:rPr>
              <a:t>てアイデアを出し合う研修会です</a:t>
            </a:r>
            <a:endParaRPr lang="ja-JP" altLang="en-US" sz="4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四角形: 角を丸くする 12"/>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eiryo UI" panose="020B0604030504040204" pitchFamily="50" charset="-128"/>
                <a:ea typeface="Meiryo UI" panose="020B0604030504040204" pitchFamily="50" charset="-128"/>
              </a:rPr>
              <a:t>２</a:t>
            </a:r>
          </a:p>
        </p:txBody>
      </p:sp>
      <p:grpSp>
        <p:nvGrpSpPr>
          <p:cNvPr id="5" name="グループ化 4"/>
          <p:cNvGrpSpPr/>
          <p:nvPr/>
        </p:nvGrpSpPr>
        <p:grpSpPr>
          <a:xfrm>
            <a:off x="193327" y="133609"/>
            <a:ext cx="1784350" cy="1620000"/>
            <a:chOff x="6572250" y="317500"/>
            <a:chExt cx="1784350" cy="1620000"/>
          </a:xfrm>
        </p:grpSpPr>
        <p:sp>
          <p:nvSpPr>
            <p:cNvPr id="6" name="楕円 7"/>
            <p:cNvSpPr/>
            <p:nvPr/>
          </p:nvSpPr>
          <p:spPr>
            <a:xfrm>
              <a:off x="6680200" y="317500"/>
              <a:ext cx="1620000" cy="162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6572250" y="774700"/>
              <a:ext cx="1784350" cy="646331"/>
            </a:xfrm>
            <a:prstGeom prst="rect">
              <a:avLst/>
            </a:prstGeom>
            <a:noFill/>
          </p:spPr>
          <p:txBody>
            <a:bodyPr wrap="square" rtlCol="0">
              <a:spAutoFit/>
            </a:bodyPr>
            <a:lstStyle/>
            <a:p>
              <a:pPr algn="ctr"/>
              <a:r>
                <a:rPr lang="ja-JP" altLang="en-US" sz="3600" b="1" dirty="0">
                  <a:solidFill>
                    <a:schemeClr val="bg1"/>
                  </a:solidFill>
                  <a:latin typeface="Meiryo UI" panose="020B0604030504040204" pitchFamily="50" charset="-128"/>
                  <a:ea typeface="Meiryo UI" panose="020B0604030504040204" pitchFamily="50" charset="-128"/>
                </a:rPr>
                <a:t>目的</a:t>
              </a:r>
              <a:endParaRPr kumimoji="1" lang="ja-JP" altLang="en-US" sz="3600" b="1" dirty="0">
                <a:solidFill>
                  <a:schemeClr val="bg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9101654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61182" y="914400"/>
            <a:ext cx="8712653" cy="5569526"/>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Meiryo UI" panose="020B0604030504040204" pitchFamily="50" charset="-128"/>
                <a:ea typeface="Meiryo UI" panose="020B0604030504040204" pitchFamily="50" charset="-128"/>
              </a:rPr>
              <a:t>３</a:t>
            </a:r>
          </a:p>
        </p:txBody>
      </p:sp>
      <p:sp>
        <p:nvSpPr>
          <p:cNvPr id="2" name="正方形/長方形 1"/>
          <p:cNvSpPr/>
          <p:nvPr/>
        </p:nvSpPr>
        <p:spPr>
          <a:xfrm>
            <a:off x="840658" y="2184089"/>
            <a:ext cx="8917400" cy="4847481"/>
          </a:xfrm>
          <a:prstGeom prst="rect">
            <a:avLst/>
          </a:prstGeom>
        </p:spPr>
        <p:txBody>
          <a:bodyPr wrap="square">
            <a:spAutoFit/>
          </a:bodyPr>
          <a:lstStyle/>
          <a:p>
            <a:pPr lvl="0" defTabSz="457200">
              <a:defRPr/>
            </a:pPr>
            <a:r>
              <a:rPr lang="ja-JP" altLang="en-US"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　研修の</a:t>
            </a:r>
            <a:r>
              <a:rPr lang="ja-JP" altLang="en-US" sz="3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目的</a:t>
            </a:r>
            <a:r>
              <a:rPr lang="ja-JP" altLang="en-US"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3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流れの確認（５分</a:t>
            </a:r>
            <a:r>
              <a:rPr lang="ja-JP" altLang="en-US"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defTabSz="457200">
              <a:lnSpc>
                <a:spcPct val="150000"/>
              </a:lnSpc>
              <a:defRPr/>
            </a:pPr>
            <a:endParaRPr lang="en-US" altLang="ja-JP"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defTabSz="457200">
              <a:lnSpc>
                <a:spcPct val="150000"/>
              </a:lnSpc>
              <a:defRPr/>
            </a:pPr>
            <a:r>
              <a:rPr lang="ja-JP" altLang="en-US" sz="3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グループ協議</a:t>
            </a:r>
            <a:r>
              <a:rPr lang="ja-JP" altLang="en-US" sz="3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3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分）</a:t>
            </a:r>
            <a:r>
              <a:rPr lang="ja-JP" altLang="en-US"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3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defTabSz="457200">
              <a:lnSpc>
                <a:spcPct val="150000"/>
              </a:lnSpc>
              <a:defRPr/>
            </a:pP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defTabSz="457200">
              <a:lnSpc>
                <a:spcPct val="150000"/>
              </a:lnSpc>
              <a:defRPr/>
            </a:pPr>
            <a:r>
              <a:rPr lang="ja-JP" altLang="en-US" sz="3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３　省察（</a:t>
            </a:r>
            <a:r>
              <a:rPr lang="ja-JP" altLang="en-US"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５</a:t>
            </a:r>
            <a:r>
              <a:rPr lang="ja-JP" altLang="en-US" sz="3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分）</a:t>
            </a:r>
            <a:endParaRPr lang="en-US" altLang="ja-JP" sz="3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defTabSz="457200">
              <a:lnSpc>
                <a:spcPct val="150000"/>
              </a:lnSpc>
              <a:defRPr/>
            </a:pPr>
            <a:endParaRPr lang="en-US" altLang="ja-JP" sz="3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defTabSz="457200">
              <a:lnSpc>
                <a:spcPct val="150000"/>
              </a:lnSpc>
              <a:defRPr/>
            </a:pPr>
            <a:endParaRPr lang="en-US" altLang="ja-JP" sz="3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5" name="グループ化 4"/>
          <p:cNvGrpSpPr/>
          <p:nvPr/>
        </p:nvGrpSpPr>
        <p:grpSpPr>
          <a:xfrm>
            <a:off x="79008" y="87860"/>
            <a:ext cx="1784350" cy="1620000"/>
            <a:chOff x="6598025" y="317500"/>
            <a:chExt cx="1784350" cy="1620000"/>
          </a:xfrm>
        </p:grpSpPr>
        <p:sp>
          <p:nvSpPr>
            <p:cNvPr id="6" name="楕円 7"/>
            <p:cNvSpPr/>
            <p:nvPr/>
          </p:nvSpPr>
          <p:spPr>
            <a:xfrm>
              <a:off x="6680200" y="317500"/>
              <a:ext cx="1620000" cy="162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6598025" y="527335"/>
              <a:ext cx="1784350" cy="1200329"/>
            </a:xfrm>
            <a:prstGeom prst="rect">
              <a:avLst/>
            </a:prstGeom>
            <a:noFill/>
          </p:spPr>
          <p:txBody>
            <a:bodyPr wrap="square" rtlCol="0">
              <a:spAutoFit/>
            </a:bodyPr>
            <a:lstStyle/>
            <a:p>
              <a:pPr algn="ctr"/>
              <a:r>
                <a:rPr lang="ja-JP" altLang="en-US" sz="3600" b="1" dirty="0" smtClean="0">
                  <a:solidFill>
                    <a:schemeClr val="bg1"/>
                  </a:solidFill>
                  <a:latin typeface="Meiryo UI" panose="020B0604030504040204" pitchFamily="50" charset="-128"/>
                  <a:ea typeface="Meiryo UI" panose="020B0604030504040204" pitchFamily="50" charset="-128"/>
                </a:rPr>
                <a:t>研修の流れ</a:t>
              </a:r>
              <a:endParaRPr kumimoji="1" lang="ja-JP" altLang="en-US" sz="3600" b="1" dirty="0">
                <a:solidFill>
                  <a:schemeClr val="bg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32028688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サブタイトル 2"/>
          <p:cNvSpPr txBox="1">
            <a:spLocks/>
          </p:cNvSpPr>
          <p:nvPr/>
        </p:nvSpPr>
        <p:spPr>
          <a:xfrm>
            <a:off x="301277" y="895720"/>
            <a:ext cx="8640000" cy="5727149"/>
          </a:xfrm>
          <a:prstGeom prst="rect">
            <a:avLst/>
          </a:prstGeom>
          <a:ln w="57150">
            <a:solidFill>
              <a:srgbClr val="0070C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5" name="グループ化 14"/>
          <p:cNvGrpSpPr/>
          <p:nvPr/>
        </p:nvGrpSpPr>
        <p:grpSpPr>
          <a:xfrm>
            <a:off x="193327" y="159735"/>
            <a:ext cx="1784350" cy="1620000"/>
            <a:chOff x="6572250" y="317500"/>
            <a:chExt cx="1784350" cy="1620000"/>
          </a:xfrm>
        </p:grpSpPr>
        <p:sp>
          <p:nvSpPr>
            <p:cNvPr id="16" name="楕円 7"/>
            <p:cNvSpPr/>
            <p:nvPr/>
          </p:nvSpPr>
          <p:spPr>
            <a:xfrm>
              <a:off x="6680200" y="317500"/>
              <a:ext cx="1620000" cy="162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6572250" y="629226"/>
              <a:ext cx="1784350" cy="1077218"/>
            </a:xfrm>
            <a:prstGeom prst="rect">
              <a:avLst/>
            </a:prstGeom>
            <a:noFill/>
          </p:spPr>
          <p:txBody>
            <a:bodyPr wrap="square" rtlCol="0">
              <a:spAutoFit/>
            </a:bodyPr>
            <a:lstStyle/>
            <a:p>
              <a:pPr algn="ctr"/>
              <a:r>
                <a:rPr kumimoji="1" lang="ja-JP" altLang="en-US" sz="3200" b="1" dirty="0" smtClean="0">
                  <a:solidFill>
                    <a:schemeClr val="bg1"/>
                  </a:solidFill>
                  <a:latin typeface="Meiryo UI" panose="020B0604030504040204" pitchFamily="50" charset="-128"/>
                  <a:ea typeface="Meiryo UI" panose="020B0604030504040204" pitchFamily="50" charset="-128"/>
                </a:rPr>
                <a:t>グループ</a:t>
              </a:r>
              <a:endParaRPr kumimoji="1" lang="en-US" altLang="ja-JP" sz="3200" b="1" dirty="0" smtClean="0">
                <a:solidFill>
                  <a:schemeClr val="bg1"/>
                </a:solidFill>
                <a:latin typeface="Meiryo UI" panose="020B0604030504040204" pitchFamily="50" charset="-128"/>
                <a:ea typeface="Meiryo UI" panose="020B0604030504040204" pitchFamily="50" charset="-128"/>
              </a:endParaRPr>
            </a:p>
            <a:p>
              <a:pPr algn="ctr"/>
              <a:r>
                <a:rPr lang="ja-JP" altLang="en-US" sz="3200" b="1" dirty="0">
                  <a:solidFill>
                    <a:schemeClr val="bg1"/>
                  </a:solidFill>
                  <a:latin typeface="Meiryo UI" panose="020B0604030504040204" pitchFamily="50" charset="-128"/>
                  <a:ea typeface="Meiryo UI" panose="020B0604030504040204" pitchFamily="50" charset="-128"/>
                </a:rPr>
                <a:t>協議</a:t>
              </a:r>
              <a:endParaRPr kumimoji="1" lang="ja-JP" altLang="en-US" sz="3200" b="1" dirty="0">
                <a:solidFill>
                  <a:schemeClr val="bg1"/>
                </a:solidFill>
                <a:latin typeface="Meiryo UI" panose="020B0604030504040204" pitchFamily="50" charset="-128"/>
                <a:ea typeface="Meiryo UI" panose="020B0604030504040204" pitchFamily="50" charset="-128"/>
              </a:endParaRPr>
            </a:p>
          </p:txBody>
        </p:sp>
      </p:grpSp>
      <p:sp>
        <p:nvSpPr>
          <p:cNvPr id="20" name="サブタイトル 2"/>
          <p:cNvSpPr txBox="1">
            <a:spLocks/>
          </p:cNvSpPr>
          <p:nvPr/>
        </p:nvSpPr>
        <p:spPr>
          <a:xfrm>
            <a:off x="1926502" y="1541095"/>
            <a:ext cx="7200000" cy="3025947"/>
          </a:xfrm>
          <a:prstGeom prst="rect">
            <a:avLst/>
          </a:prstGeom>
          <a:ln w="57150">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lvl="0" algn="l" defTabSz="457200">
              <a:lnSpc>
                <a:spcPct val="150000"/>
              </a:lnSpc>
              <a:defRPr/>
            </a:pPr>
            <a:r>
              <a:rPr lang="ja-JP" altLang="en-US" sz="3600" b="1" dirty="0" smtClean="0">
                <a:solidFill>
                  <a:prstClr val="black"/>
                </a:solidFill>
                <a:latin typeface="Meiryo UI" panose="020B0604030504040204" pitchFamily="50" charset="-128"/>
                <a:ea typeface="Meiryo UI" panose="020B0604030504040204" pitchFamily="50" charset="-128"/>
              </a:rPr>
              <a:t>　</a:t>
            </a:r>
            <a:endParaRPr lang="en-US" altLang="ja-JP" sz="3600" b="1" dirty="0">
              <a:latin typeface="Meiryo UI" panose="020B0604030504040204" pitchFamily="50" charset="-128"/>
              <a:ea typeface="Meiryo UI" panose="020B0604030504040204" pitchFamily="50" charset="-128"/>
            </a:endParaRPr>
          </a:p>
          <a:p>
            <a:pPr algn="l"/>
            <a:endParaRPr lang="en-US" altLang="ja-JP" sz="1600" b="1" dirty="0">
              <a:latin typeface="Meiryo UI" panose="020B0604030504040204" pitchFamily="50" charset="-128"/>
              <a:ea typeface="Meiryo UI" panose="020B0604030504040204" pitchFamily="50" charset="-128"/>
            </a:endParaRPr>
          </a:p>
          <a:p>
            <a:pPr algn="l"/>
            <a:endParaRPr lang="ja-JP" altLang="en-US" sz="3600" b="1" dirty="0">
              <a:latin typeface="Meiryo UI" panose="020B0604030504040204" pitchFamily="50" charset="-128"/>
              <a:ea typeface="Meiryo UI" panose="020B0604030504040204" pitchFamily="50" charset="-128"/>
            </a:endParaRPr>
          </a:p>
        </p:txBody>
      </p:sp>
      <p:sp>
        <p:nvSpPr>
          <p:cNvPr id="29" name="四角形: 角を丸くする 28"/>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４</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四角形: 角を丸くする 12"/>
          <p:cNvSpPr/>
          <p:nvPr/>
        </p:nvSpPr>
        <p:spPr>
          <a:xfrm>
            <a:off x="486502" y="2038613"/>
            <a:ext cx="1249550" cy="669289"/>
          </a:xfrm>
          <a:prstGeom prst="round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3200" b="1" dirty="0">
                <a:solidFill>
                  <a:prstClr val="black"/>
                </a:solidFill>
                <a:latin typeface="Calibri" panose="020F0502020204030204"/>
                <a:ea typeface="ＭＳ Ｐゴシック" panose="020B0600070205080204" pitchFamily="50" charset="-128"/>
              </a:rPr>
              <a:t>３０</a:t>
            </a:r>
            <a:r>
              <a:rPr kumimoji="1" lang="ja-JP" altLang="en-US" sz="3200" b="1"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rPr>
              <a:t>分</a:t>
            </a:r>
            <a:endParaRPr kumimoji="1" lang="ja-JP" altLang="en-US" sz="32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endParaRPr>
          </a:p>
        </p:txBody>
      </p:sp>
      <p:sp>
        <p:nvSpPr>
          <p:cNvPr id="2" name="テキスト ボックス 1"/>
          <p:cNvSpPr txBox="1"/>
          <p:nvPr/>
        </p:nvSpPr>
        <p:spPr>
          <a:xfrm>
            <a:off x="681737" y="3353277"/>
            <a:ext cx="7879080" cy="1015663"/>
          </a:xfrm>
          <a:prstGeom prst="rect">
            <a:avLst/>
          </a:prstGeom>
          <a:noFill/>
        </p:spPr>
        <p:txBody>
          <a:bodyPr wrap="none" rtlCol="0">
            <a:spAutoFit/>
          </a:bodyPr>
          <a:lstStyle/>
          <a:p>
            <a:r>
              <a:rPr kumimoji="1" lang="ja-JP" altLang="en-US" sz="6000" dirty="0" smtClean="0">
                <a:latin typeface="メイリオ" panose="020B0604030504040204" pitchFamily="50" charset="-128"/>
                <a:ea typeface="メイリオ" panose="020B0604030504040204" pitchFamily="50" charset="-128"/>
                <a:cs typeface="メイリオ" panose="020B0604030504040204" pitchFamily="50" charset="-128"/>
              </a:rPr>
              <a:t>ブレインライティング</a:t>
            </a:r>
            <a:endParaRPr kumimoji="1" lang="ja-JP" altLang="en-US" sz="60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627296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サブタイトル 2"/>
          <p:cNvSpPr txBox="1">
            <a:spLocks/>
          </p:cNvSpPr>
          <p:nvPr/>
        </p:nvSpPr>
        <p:spPr>
          <a:xfrm>
            <a:off x="301277" y="895720"/>
            <a:ext cx="8640000" cy="5727149"/>
          </a:xfrm>
          <a:prstGeom prst="rect">
            <a:avLst/>
          </a:prstGeom>
          <a:ln w="57150">
            <a:solidFill>
              <a:srgbClr val="0070C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5" name="グループ化 14"/>
          <p:cNvGrpSpPr/>
          <p:nvPr/>
        </p:nvGrpSpPr>
        <p:grpSpPr>
          <a:xfrm>
            <a:off x="193327" y="159735"/>
            <a:ext cx="1784350" cy="1620000"/>
            <a:chOff x="6572250" y="317500"/>
            <a:chExt cx="1784350" cy="1620000"/>
          </a:xfrm>
        </p:grpSpPr>
        <p:sp>
          <p:nvSpPr>
            <p:cNvPr id="16" name="楕円 7"/>
            <p:cNvSpPr/>
            <p:nvPr/>
          </p:nvSpPr>
          <p:spPr>
            <a:xfrm>
              <a:off x="6680200" y="317500"/>
              <a:ext cx="1620000" cy="162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6572250" y="629226"/>
              <a:ext cx="1784350" cy="1077218"/>
            </a:xfrm>
            <a:prstGeom prst="rect">
              <a:avLst/>
            </a:prstGeom>
            <a:noFill/>
          </p:spPr>
          <p:txBody>
            <a:bodyPr wrap="square" rtlCol="0">
              <a:spAutoFit/>
            </a:bodyPr>
            <a:lstStyle/>
            <a:p>
              <a:pPr algn="ctr"/>
              <a:r>
                <a:rPr kumimoji="1" lang="ja-JP" altLang="en-US" sz="3200" b="1" dirty="0" smtClean="0">
                  <a:solidFill>
                    <a:schemeClr val="bg1"/>
                  </a:solidFill>
                  <a:latin typeface="Meiryo UI" panose="020B0604030504040204" pitchFamily="50" charset="-128"/>
                  <a:ea typeface="Meiryo UI" panose="020B0604030504040204" pitchFamily="50" charset="-128"/>
                </a:rPr>
                <a:t>グループ</a:t>
              </a:r>
              <a:endParaRPr kumimoji="1" lang="en-US" altLang="ja-JP" sz="3200" b="1" dirty="0" smtClean="0">
                <a:solidFill>
                  <a:schemeClr val="bg1"/>
                </a:solidFill>
                <a:latin typeface="Meiryo UI" panose="020B0604030504040204" pitchFamily="50" charset="-128"/>
                <a:ea typeface="Meiryo UI" panose="020B0604030504040204" pitchFamily="50" charset="-128"/>
              </a:endParaRPr>
            </a:p>
            <a:p>
              <a:pPr algn="ctr"/>
              <a:r>
                <a:rPr lang="ja-JP" altLang="en-US" sz="3200" b="1" dirty="0">
                  <a:solidFill>
                    <a:schemeClr val="bg1"/>
                  </a:solidFill>
                  <a:latin typeface="Meiryo UI" panose="020B0604030504040204" pitchFamily="50" charset="-128"/>
                  <a:ea typeface="Meiryo UI" panose="020B0604030504040204" pitchFamily="50" charset="-128"/>
                </a:rPr>
                <a:t>協議</a:t>
              </a:r>
              <a:endParaRPr kumimoji="1" lang="ja-JP" altLang="en-US" sz="3200" b="1" dirty="0">
                <a:solidFill>
                  <a:schemeClr val="bg1"/>
                </a:solidFill>
                <a:latin typeface="Meiryo UI" panose="020B0604030504040204" pitchFamily="50" charset="-128"/>
                <a:ea typeface="Meiryo UI" panose="020B0604030504040204" pitchFamily="50" charset="-128"/>
              </a:endParaRPr>
            </a:p>
          </p:txBody>
        </p:sp>
      </p:grpSp>
      <p:sp>
        <p:nvSpPr>
          <p:cNvPr id="20" name="サブタイトル 2"/>
          <p:cNvSpPr txBox="1">
            <a:spLocks/>
          </p:cNvSpPr>
          <p:nvPr/>
        </p:nvSpPr>
        <p:spPr>
          <a:xfrm>
            <a:off x="1926502" y="1541095"/>
            <a:ext cx="7200000" cy="3025947"/>
          </a:xfrm>
          <a:prstGeom prst="rect">
            <a:avLst/>
          </a:prstGeom>
          <a:ln w="57150">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lvl="0" algn="l" defTabSz="457200">
              <a:lnSpc>
                <a:spcPct val="150000"/>
              </a:lnSpc>
              <a:defRPr/>
            </a:pPr>
            <a:r>
              <a:rPr lang="ja-JP" altLang="en-US" sz="3600" b="1" dirty="0" smtClean="0">
                <a:solidFill>
                  <a:prstClr val="black"/>
                </a:solidFill>
                <a:latin typeface="Meiryo UI" panose="020B0604030504040204" pitchFamily="50" charset="-128"/>
                <a:ea typeface="Meiryo UI" panose="020B0604030504040204" pitchFamily="50" charset="-128"/>
              </a:rPr>
              <a:t>　</a:t>
            </a:r>
            <a:endParaRPr lang="en-US" altLang="ja-JP" sz="3600" b="1" dirty="0">
              <a:latin typeface="Meiryo UI" panose="020B0604030504040204" pitchFamily="50" charset="-128"/>
              <a:ea typeface="Meiryo UI" panose="020B0604030504040204" pitchFamily="50" charset="-128"/>
            </a:endParaRPr>
          </a:p>
          <a:p>
            <a:pPr algn="l"/>
            <a:endParaRPr lang="en-US" altLang="ja-JP" sz="1600" b="1" dirty="0">
              <a:latin typeface="Meiryo UI" panose="020B0604030504040204" pitchFamily="50" charset="-128"/>
              <a:ea typeface="Meiryo UI" panose="020B0604030504040204" pitchFamily="50" charset="-128"/>
            </a:endParaRPr>
          </a:p>
          <a:p>
            <a:pPr algn="l"/>
            <a:endParaRPr lang="ja-JP" altLang="en-US" sz="3600" b="1" dirty="0">
              <a:latin typeface="Meiryo UI" panose="020B0604030504040204" pitchFamily="50" charset="-128"/>
              <a:ea typeface="Meiryo UI" panose="020B0604030504040204" pitchFamily="50" charset="-128"/>
            </a:endParaRPr>
          </a:p>
        </p:txBody>
      </p:sp>
      <p:sp>
        <p:nvSpPr>
          <p:cNvPr id="29" name="四角形: 角を丸くする 28"/>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５</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四角形: 角を丸くする 12"/>
          <p:cNvSpPr/>
          <p:nvPr/>
        </p:nvSpPr>
        <p:spPr>
          <a:xfrm>
            <a:off x="486502" y="2038613"/>
            <a:ext cx="1249550" cy="669289"/>
          </a:xfrm>
          <a:prstGeom prst="round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3200" b="1" dirty="0">
                <a:solidFill>
                  <a:prstClr val="black"/>
                </a:solidFill>
                <a:latin typeface="Calibri" panose="020F0502020204030204"/>
                <a:ea typeface="ＭＳ Ｐゴシック" panose="020B0600070205080204" pitchFamily="50" charset="-128"/>
              </a:rPr>
              <a:t>３０</a:t>
            </a:r>
            <a:r>
              <a:rPr kumimoji="1" lang="ja-JP" altLang="en-US" sz="3200" b="1"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rPr>
              <a:t>分</a:t>
            </a:r>
            <a:endParaRPr kumimoji="1" lang="ja-JP" altLang="en-US" sz="32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endParaRPr>
          </a:p>
        </p:txBody>
      </p:sp>
      <p:sp>
        <p:nvSpPr>
          <p:cNvPr id="2" name="テキスト ボックス 1"/>
          <p:cNvSpPr txBox="1"/>
          <p:nvPr/>
        </p:nvSpPr>
        <p:spPr>
          <a:xfrm>
            <a:off x="1921277" y="1623114"/>
            <a:ext cx="6340197" cy="830997"/>
          </a:xfrm>
          <a:prstGeom prst="rect">
            <a:avLst/>
          </a:prstGeom>
          <a:noFill/>
        </p:spPr>
        <p:txBody>
          <a:bodyPr wrap="none" rtlCol="0">
            <a:spAutoFit/>
          </a:bodyPr>
          <a:lstStyle/>
          <a:p>
            <a:r>
              <a:rPr kumimoji="1" lang="ja-JP" altLang="en-US" sz="4800" dirty="0" smtClean="0">
                <a:latin typeface="メイリオ" panose="020B0604030504040204" pitchFamily="50" charset="-128"/>
                <a:ea typeface="メイリオ" panose="020B0604030504040204" pitchFamily="50" charset="-128"/>
                <a:cs typeface="メイリオ" panose="020B0604030504040204" pitchFamily="50" charset="-128"/>
              </a:rPr>
              <a:t>ブレインライティング</a:t>
            </a:r>
            <a:endParaRPr kumimoji="1" lang="ja-JP" altLang="en-US" sz="4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781331" y="2872970"/>
            <a:ext cx="7781297" cy="3046988"/>
          </a:xfrm>
          <a:prstGeom prst="rect">
            <a:avLst/>
          </a:prstGeom>
          <a:noFill/>
        </p:spPr>
        <p:txBody>
          <a:bodyPr wrap="none" rtlCol="0">
            <a:spAutoFit/>
          </a:bodyPr>
          <a:lstStyle/>
          <a:p>
            <a:r>
              <a:rPr kumimoji="1" lang="ja-JP" altLang="en-US" sz="4800" dirty="0" smtClean="0">
                <a:latin typeface="メイリオ" panose="020B0604030504040204" pitchFamily="50" charset="-128"/>
                <a:ea typeface="メイリオ" panose="020B0604030504040204" pitchFamily="50" charset="-128"/>
                <a:cs typeface="メイリオ" panose="020B0604030504040204" pitchFamily="50" charset="-128"/>
              </a:rPr>
              <a:t>①ワークシートの</a:t>
            </a:r>
            <a:r>
              <a:rPr kumimoji="1" lang="en-US" altLang="ja-JP" sz="48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4800" dirty="0">
                <a:latin typeface="メイリオ" panose="020B0604030504040204" pitchFamily="50" charset="-128"/>
                <a:ea typeface="メイリオ" panose="020B0604030504040204" pitchFamily="50" charset="-128"/>
                <a:cs typeface="メイリオ" panose="020B0604030504040204" pitchFamily="50" charset="-128"/>
              </a:rPr>
              <a:t>段目</a:t>
            </a:r>
            <a:r>
              <a:rPr kumimoji="1" lang="ja-JP" altLang="en-US" sz="4800" dirty="0" smtClean="0">
                <a:latin typeface="メイリオ" panose="020B0604030504040204" pitchFamily="50" charset="-128"/>
                <a:ea typeface="メイリオ" panose="020B0604030504040204" pitchFamily="50" charset="-128"/>
                <a:cs typeface="メイリオ" panose="020B0604030504040204" pitchFamily="50" charset="-128"/>
              </a:rPr>
              <a:t>の</a:t>
            </a:r>
            <a:endParaRPr kumimoji="1" lang="en-US" altLang="ja-JP" sz="4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48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4800" dirty="0" smtClean="0">
                <a:latin typeface="メイリオ" panose="020B0604030504040204" pitchFamily="50" charset="-128"/>
                <a:ea typeface="メイリオ" panose="020B0604030504040204" pitchFamily="50" charset="-128"/>
                <a:cs typeface="メイリオ" panose="020B0604030504040204" pitchFamily="50" charset="-128"/>
              </a:rPr>
              <a:t>空欄に、５分間で３つの</a:t>
            </a:r>
            <a:endParaRPr kumimoji="1" lang="en-US" altLang="ja-JP" sz="4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48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4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48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4800" dirty="0" smtClean="0">
                <a:latin typeface="メイリオ" panose="020B0604030504040204" pitchFamily="50" charset="-128"/>
                <a:ea typeface="メイリオ" panose="020B0604030504040204" pitchFamily="50" charset="-128"/>
                <a:cs typeface="メイリオ" panose="020B0604030504040204" pitchFamily="50" charset="-128"/>
              </a:rPr>
              <a:t>アイデアを</a:t>
            </a:r>
            <a:r>
              <a:rPr lang="ja-JP" altLang="en-US" sz="4800" dirty="0" smtClean="0">
                <a:latin typeface="メイリオ" panose="020B0604030504040204" pitchFamily="50" charset="-128"/>
                <a:ea typeface="メイリオ" panose="020B0604030504040204" pitchFamily="50" charset="-128"/>
                <a:cs typeface="メイリオ" panose="020B0604030504040204" pitchFamily="50" charset="-128"/>
              </a:rPr>
              <a:t>記入する</a:t>
            </a:r>
            <a:endParaRPr kumimoji="1" lang="en-US" altLang="ja-JP" sz="4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48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3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3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１つのマスに１つのアイデア</a:t>
            </a:r>
            <a:endParaRPr kumimoji="1" lang="en-US" altLang="ja-JP" sz="48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30745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サブタイトル 2"/>
          <p:cNvSpPr txBox="1">
            <a:spLocks/>
          </p:cNvSpPr>
          <p:nvPr/>
        </p:nvSpPr>
        <p:spPr>
          <a:xfrm>
            <a:off x="301277" y="833127"/>
            <a:ext cx="8640000" cy="5727149"/>
          </a:xfrm>
          <a:prstGeom prst="rect">
            <a:avLst/>
          </a:prstGeom>
          <a:ln w="57150">
            <a:solidFill>
              <a:srgbClr val="0070C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5" name="グループ化 14"/>
          <p:cNvGrpSpPr/>
          <p:nvPr/>
        </p:nvGrpSpPr>
        <p:grpSpPr>
          <a:xfrm>
            <a:off x="193327" y="159735"/>
            <a:ext cx="1784350" cy="1620000"/>
            <a:chOff x="6572250" y="317500"/>
            <a:chExt cx="1784350" cy="1620000"/>
          </a:xfrm>
        </p:grpSpPr>
        <p:sp>
          <p:nvSpPr>
            <p:cNvPr id="16" name="楕円 7"/>
            <p:cNvSpPr/>
            <p:nvPr/>
          </p:nvSpPr>
          <p:spPr>
            <a:xfrm>
              <a:off x="6680200" y="317500"/>
              <a:ext cx="1620000" cy="162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6572250" y="629226"/>
              <a:ext cx="1784350" cy="1077218"/>
            </a:xfrm>
            <a:prstGeom prst="rect">
              <a:avLst/>
            </a:prstGeom>
            <a:noFill/>
          </p:spPr>
          <p:txBody>
            <a:bodyPr wrap="square" rtlCol="0">
              <a:spAutoFit/>
            </a:bodyPr>
            <a:lstStyle/>
            <a:p>
              <a:pPr algn="ctr"/>
              <a:r>
                <a:rPr kumimoji="1" lang="ja-JP" altLang="en-US" sz="3200" b="1" dirty="0" smtClean="0">
                  <a:solidFill>
                    <a:schemeClr val="bg1"/>
                  </a:solidFill>
                  <a:latin typeface="Meiryo UI" panose="020B0604030504040204" pitchFamily="50" charset="-128"/>
                  <a:ea typeface="Meiryo UI" panose="020B0604030504040204" pitchFamily="50" charset="-128"/>
                </a:rPr>
                <a:t>グループ</a:t>
              </a:r>
              <a:endParaRPr kumimoji="1" lang="en-US" altLang="ja-JP" sz="3200" b="1" dirty="0" smtClean="0">
                <a:solidFill>
                  <a:schemeClr val="bg1"/>
                </a:solidFill>
                <a:latin typeface="Meiryo UI" panose="020B0604030504040204" pitchFamily="50" charset="-128"/>
                <a:ea typeface="Meiryo UI" panose="020B0604030504040204" pitchFamily="50" charset="-128"/>
              </a:endParaRPr>
            </a:p>
            <a:p>
              <a:pPr algn="ctr"/>
              <a:r>
                <a:rPr lang="ja-JP" altLang="en-US" sz="3200" b="1" dirty="0">
                  <a:solidFill>
                    <a:schemeClr val="bg1"/>
                  </a:solidFill>
                  <a:latin typeface="Meiryo UI" panose="020B0604030504040204" pitchFamily="50" charset="-128"/>
                  <a:ea typeface="Meiryo UI" panose="020B0604030504040204" pitchFamily="50" charset="-128"/>
                </a:rPr>
                <a:t>協議</a:t>
              </a:r>
              <a:endParaRPr kumimoji="1" lang="ja-JP" altLang="en-US" sz="3200" b="1" dirty="0">
                <a:solidFill>
                  <a:schemeClr val="bg1"/>
                </a:solidFill>
                <a:latin typeface="Meiryo UI" panose="020B0604030504040204" pitchFamily="50" charset="-128"/>
                <a:ea typeface="Meiryo UI" panose="020B0604030504040204" pitchFamily="50" charset="-128"/>
              </a:endParaRPr>
            </a:p>
          </p:txBody>
        </p:sp>
      </p:grpSp>
      <p:sp>
        <p:nvSpPr>
          <p:cNvPr id="29" name="四角形: 角を丸くする 28"/>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６</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四角形: 角を丸くする 12"/>
          <p:cNvSpPr/>
          <p:nvPr/>
        </p:nvSpPr>
        <p:spPr>
          <a:xfrm>
            <a:off x="486502" y="2038613"/>
            <a:ext cx="1249550" cy="669289"/>
          </a:xfrm>
          <a:prstGeom prst="round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3200" b="1" dirty="0">
                <a:solidFill>
                  <a:prstClr val="black"/>
                </a:solidFill>
                <a:latin typeface="Calibri" panose="020F0502020204030204"/>
                <a:ea typeface="ＭＳ Ｐゴシック" panose="020B0600070205080204" pitchFamily="50" charset="-128"/>
              </a:rPr>
              <a:t>３０</a:t>
            </a:r>
            <a:r>
              <a:rPr kumimoji="1" lang="ja-JP" altLang="en-US" sz="3200" b="1"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rPr>
              <a:t>分</a:t>
            </a:r>
            <a:endParaRPr kumimoji="1" lang="ja-JP" altLang="en-US" sz="32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endParaRPr>
          </a:p>
        </p:txBody>
      </p:sp>
      <p:sp>
        <p:nvSpPr>
          <p:cNvPr id="6" name="正方形/長方形 5"/>
          <p:cNvSpPr/>
          <p:nvPr/>
        </p:nvSpPr>
        <p:spPr>
          <a:xfrm>
            <a:off x="2586442" y="1037001"/>
            <a:ext cx="4336869" cy="5259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正方形/長方形 6"/>
          <p:cNvSpPr/>
          <p:nvPr/>
        </p:nvSpPr>
        <p:spPr>
          <a:xfrm>
            <a:off x="3062590" y="1170143"/>
            <a:ext cx="3448595" cy="431074"/>
          </a:xfrm>
          <a:prstGeom prst="rect">
            <a:avLst/>
          </a:prstGeom>
          <a:solidFill>
            <a:schemeClr val="accent5">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課題　</a:t>
            </a:r>
            <a:r>
              <a:rPr lang="ja-JP" altLang="en-US" sz="1200" b="1" dirty="0"/>
              <a:t>生徒</a:t>
            </a:r>
            <a:r>
              <a:rPr lang="ja-JP" altLang="en-US" sz="1200" b="1" dirty="0" smtClean="0"/>
              <a:t>の対話が深まっているように思えない</a:t>
            </a:r>
            <a:endParaRPr lang="en-US" altLang="ja-JP" sz="1200" b="1" dirty="0" smtClean="0"/>
          </a:p>
        </p:txBody>
      </p:sp>
      <p:grpSp>
        <p:nvGrpSpPr>
          <p:cNvPr id="9" name="グループ化 8"/>
          <p:cNvGrpSpPr/>
          <p:nvPr/>
        </p:nvGrpSpPr>
        <p:grpSpPr>
          <a:xfrm>
            <a:off x="2811913" y="1671237"/>
            <a:ext cx="3885926" cy="572025"/>
            <a:chOff x="2817533" y="2038611"/>
            <a:chExt cx="3885926" cy="669291"/>
          </a:xfrm>
        </p:grpSpPr>
        <p:sp>
          <p:nvSpPr>
            <p:cNvPr id="8" name="正方形/長方形 7"/>
            <p:cNvSpPr/>
            <p:nvPr/>
          </p:nvSpPr>
          <p:spPr>
            <a:xfrm>
              <a:off x="2817533" y="2038613"/>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solidFill>
                    <a:schemeClr val="tx1"/>
                  </a:solidFill>
                </a:rPr>
                <a:t>主体的に学びに向かうことができる課題の設定</a:t>
              </a:r>
              <a:endParaRPr lang="en-US" altLang="ja-JP" sz="1050" dirty="0" smtClean="0">
                <a:solidFill>
                  <a:schemeClr val="tx1"/>
                </a:solidFill>
              </a:endParaRPr>
            </a:p>
          </p:txBody>
        </p:sp>
        <p:sp>
          <p:nvSpPr>
            <p:cNvPr id="19" name="正方形/長方形 18"/>
            <p:cNvSpPr/>
            <p:nvPr/>
          </p:nvSpPr>
          <p:spPr>
            <a:xfrm>
              <a:off x="4158653" y="2038612"/>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rPr>
                <a:t>安心して話し合いができる学習空間</a:t>
              </a:r>
              <a:endParaRPr kumimoji="1" lang="en-US" altLang="ja-JP" sz="1050" dirty="0" smtClean="0">
                <a:solidFill>
                  <a:schemeClr val="tx1"/>
                </a:solidFill>
              </a:endParaRPr>
            </a:p>
          </p:txBody>
        </p:sp>
        <p:sp>
          <p:nvSpPr>
            <p:cNvPr id="20" name="正方形/長方形 19"/>
            <p:cNvSpPr/>
            <p:nvPr/>
          </p:nvSpPr>
          <p:spPr>
            <a:xfrm>
              <a:off x="5499773" y="2038611"/>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個人でしっかりと考える時間</a:t>
              </a:r>
              <a:endParaRPr kumimoji="1" lang="en-US" altLang="ja-JP" sz="1100" dirty="0" smtClean="0">
                <a:solidFill>
                  <a:schemeClr val="tx1"/>
                </a:solidFill>
              </a:endParaRPr>
            </a:p>
          </p:txBody>
        </p:sp>
      </p:grpSp>
      <p:grpSp>
        <p:nvGrpSpPr>
          <p:cNvPr id="21" name="グループ化 20"/>
          <p:cNvGrpSpPr/>
          <p:nvPr/>
        </p:nvGrpSpPr>
        <p:grpSpPr>
          <a:xfrm>
            <a:off x="2825289" y="2425510"/>
            <a:ext cx="3885926" cy="598712"/>
            <a:chOff x="2817533" y="2038611"/>
            <a:chExt cx="3885926" cy="669291"/>
          </a:xfrm>
        </p:grpSpPr>
        <p:sp>
          <p:nvSpPr>
            <p:cNvPr id="22" name="正方形/長方形 21"/>
            <p:cNvSpPr/>
            <p:nvPr/>
          </p:nvSpPr>
          <p:spPr>
            <a:xfrm>
              <a:off x="2817533" y="2038613"/>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4158653" y="2038612"/>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5499773" y="2038611"/>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5" name="グループ化 24"/>
          <p:cNvGrpSpPr/>
          <p:nvPr/>
        </p:nvGrpSpPr>
        <p:grpSpPr>
          <a:xfrm>
            <a:off x="2825289" y="3206469"/>
            <a:ext cx="3885926" cy="599262"/>
            <a:chOff x="2817533" y="2038612"/>
            <a:chExt cx="3885926" cy="682351"/>
          </a:xfrm>
        </p:grpSpPr>
        <p:sp>
          <p:nvSpPr>
            <p:cNvPr id="26" name="正方形/長方形 25"/>
            <p:cNvSpPr/>
            <p:nvPr/>
          </p:nvSpPr>
          <p:spPr>
            <a:xfrm>
              <a:off x="2817533" y="2038613"/>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4158653" y="2038612"/>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5499773" y="2051674"/>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0" name="グループ化 29"/>
          <p:cNvGrpSpPr/>
          <p:nvPr/>
        </p:nvGrpSpPr>
        <p:grpSpPr>
          <a:xfrm>
            <a:off x="2825289" y="4704531"/>
            <a:ext cx="3885926" cy="584485"/>
            <a:chOff x="2817533" y="2038611"/>
            <a:chExt cx="3885926" cy="669291"/>
          </a:xfrm>
        </p:grpSpPr>
        <p:sp>
          <p:nvSpPr>
            <p:cNvPr id="31" name="正方形/長方形 30"/>
            <p:cNvSpPr/>
            <p:nvPr/>
          </p:nvSpPr>
          <p:spPr>
            <a:xfrm>
              <a:off x="2817533" y="2038613"/>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4158653" y="2038612"/>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5499773" y="2038611"/>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4" name="グループ化 33"/>
          <p:cNvGrpSpPr/>
          <p:nvPr/>
        </p:nvGrpSpPr>
        <p:grpSpPr>
          <a:xfrm>
            <a:off x="2825289" y="3918396"/>
            <a:ext cx="3885926" cy="570705"/>
            <a:chOff x="2817533" y="2038611"/>
            <a:chExt cx="3885926" cy="669291"/>
          </a:xfrm>
        </p:grpSpPr>
        <p:sp>
          <p:nvSpPr>
            <p:cNvPr id="35" name="正方形/長方形 34"/>
            <p:cNvSpPr/>
            <p:nvPr/>
          </p:nvSpPr>
          <p:spPr>
            <a:xfrm>
              <a:off x="2817533" y="2038613"/>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p:nvSpPr>
          <p:spPr>
            <a:xfrm>
              <a:off x="4158653" y="2038612"/>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5499773" y="2038611"/>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8" name="グループ化 37"/>
          <p:cNvGrpSpPr/>
          <p:nvPr/>
        </p:nvGrpSpPr>
        <p:grpSpPr>
          <a:xfrm>
            <a:off x="2825289" y="5447598"/>
            <a:ext cx="3885926" cy="613568"/>
            <a:chOff x="2817533" y="2038611"/>
            <a:chExt cx="3885926" cy="669291"/>
          </a:xfrm>
        </p:grpSpPr>
        <p:sp>
          <p:nvSpPr>
            <p:cNvPr id="39" name="正方形/長方形 38"/>
            <p:cNvSpPr/>
            <p:nvPr/>
          </p:nvSpPr>
          <p:spPr>
            <a:xfrm>
              <a:off x="2817533" y="2038613"/>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4158653" y="2038612"/>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5499773" y="2038611"/>
              <a:ext cx="1203686" cy="66928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 name="グループ化 2"/>
          <p:cNvGrpSpPr/>
          <p:nvPr/>
        </p:nvGrpSpPr>
        <p:grpSpPr>
          <a:xfrm>
            <a:off x="4530294" y="2264008"/>
            <a:ext cx="498910" cy="3169907"/>
            <a:chOff x="3170538" y="2282896"/>
            <a:chExt cx="498910" cy="3169907"/>
          </a:xfrm>
        </p:grpSpPr>
        <p:sp>
          <p:nvSpPr>
            <p:cNvPr id="2" name="下矢印 1"/>
            <p:cNvSpPr/>
            <p:nvPr/>
          </p:nvSpPr>
          <p:spPr>
            <a:xfrm>
              <a:off x="3184816" y="2282896"/>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下矢印 41"/>
            <p:cNvSpPr/>
            <p:nvPr/>
          </p:nvSpPr>
          <p:spPr>
            <a:xfrm>
              <a:off x="3184816" y="3048788"/>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下矢印 42"/>
            <p:cNvSpPr/>
            <p:nvPr/>
          </p:nvSpPr>
          <p:spPr>
            <a:xfrm>
              <a:off x="3184816" y="3794260"/>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下矢印 43"/>
            <p:cNvSpPr/>
            <p:nvPr/>
          </p:nvSpPr>
          <p:spPr>
            <a:xfrm>
              <a:off x="3184816" y="4531713"/>
              <a:ext cx="484632" cy="18406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下矢印 44"/>
            <p:cNvSpPr/>
            <p:nvPr/>
          </p:nvSpPr>
          <p:spPr>
            <a:xfrm>
              <a:off x="3170538" y="5310189"/>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7" name="グループ化 46"/>
          <p:cNvGrpSpPr/>
          <p:nvPr/>
        </p:nvGrpSpPr>
        <p:grpSpPr>
          <a:xfrm>
            <a:off x="3177677" y="2261725"/>
            <a:ext cx="498910" cy="3169907"/>
            <a:chOff x="3170538" y="2282896"/>
            <a:chExt cx="498910" cy="3169907"/>
          </a:xfrm>
        </p:grpSpPr>
        <p:sp>
          <p:nvSpPr>
            <p:cNvPr id="48" name="下矢印 47"/>
            <p:cNvSpPr/>
            <p:nvPr/>
          </p:nvSpPr>
          <p:spPr>
            <a:xfrm>
              <a:off x="3184816" y="2282896"/>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下矢印 48"/>
            <p:cNvSpPr/>
            <p:nvPr/>
          </p:nvSpPr>
          <p:spPr>
            <a:xfrm>
              <a:off x="3184816" y="3048788"/>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下矢印 49"/>
            <p:cNvSpPr/>
            <p:nvPr/>
          </p:nvSpPr>
          <p:spPr>
            <a:xfrm>
              <a:off x="3184816" y="3794260"/>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下矢印 50"/>
            <p:cNvSpPr/>
            <p:nvPr/>
          </p:nvSpPr>
          <p:spPr>
            <a:xfrm>
              <a:off x="3184816" y="4531713"/>
              <a:ext cx="484632" cy="18406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下矢印 51"/>
            <p:cNvSpPr/>
            <p:nvPr/>
          </p:nvSpPr>
          <p:spPr>
            <a:xfrm>
              <a:off x="3170538" y="5310189"/>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3" name="グループ化 52"/>
          <p:cNvGrpSpPr/>
          <p:nvPr/>
        </p:nvGrpSpPr>
        <p:grpSpPr>
          <a:xfrm>
            <a:off x="5857558" y="2277691"/>
            <a:ext cx="498910" cy="3169907"/>
            <a:chOff x="3170538" y="2282896"/>
            <a:chExt cx="498910" cy="3169907"/>
          </a:xfrm>
        </p:grpSpPr>
        <p:sp>
          <p:nvSpPr>
            <p:cNvPr id="54" name="下矢印 53"/>
            <p:cNvSpPr/>
            <p:nvPr/>
          </p:nvSpPr>
          <p:spPr>
            <a:xfrm>
              <a:off x="3184816" y="2282896"/>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下矢印 54"/>
            <p:cNvSpPr/>
            <p:nvPr/>
          </p:nvSpPr>
          <p:spPr>
            <a:xfrm>
              <a:off x="3184816" y="3048788"/>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下矢印 55"/>
            <p:cNvSpPr/>
            <p:nvPr/>
          </p:nvSpPr>
          <p:spPr>
            <a:xfrm>
              <a:off x="3184816" y="3794260"/>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下矢印 56"/>
            <p:cNvSpPr/>
            <p:nvPr/>
          </p:nvSpPr>
          <p:spPr>
            <a:xfrm>
              <a:off x="3184816" y="4531713"/>
              <a:ext cx="484632" cy="18406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下矢印 57"/>
            <p:cNvSpPr/>
            <p:nvPr/>
          </p:nvSpPr>
          <p:spPr>
            <a:xfrm>
              <a:off x="3170538" y="5310189"/>
              <a:ext cx="484632" cy="14261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9" name="雲形吹き出し 58"/>
          <p:cNvSpPr/>
          <p:nvPr/>
        </p:nvSpPr>
        <p:spPr>
          <a:xfrm>
            <a:off x="442699" y="3138600"/>
            <a:ext cx="1808071" cy="1078857"/>
          </a:xfrm>
          <a:prstGeom prst="cloudCallout">
            <a:avLst>
              <a:gd name="adj1" fmla="val 58270"/>
              <a:gd name="adj2" fmla="val 3559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アイデアは自由に発想</a:t>
            </a:r>
            <a:endPar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3" name="円形吹き出し 62"/>
          <p:cNvSpPr/>
          <p:nvPr/>
        </p:nvSpPr>
        <p:spPr>
          <a:xfrm>
            <a:off x="6697839" y="1068839"/>
            <a:ext cx="2132652" cy="1280159"/>
          </a:xfrm>
          <a:prstGeom prst="wedgeEllipseCallout">
            <a:avLst>
              <a:gd name="adj1" fmla="val -55050"/>
              <a:gd name="adj2" fmla="val 2559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解決</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のためのアイデアを</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出そう</a:t>
            </a:r>
            <a:endPar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1917358" y="1730927"/>
            <a:ext cx="1010126" cy="461665"/>
          </a:xfrm>
          <a:prstGeom prst="rect">
            <a:avLst/>
          </a:prstGeom>
          <a:noFill/>
        </p:spPr>
        <p:txBody>
          <a:bodyPr wrap="square" rtlCol="0">
            <a:spAutoFit/>
          </a:bodyPr>
          <a:lstStyle/>
          <a:p>
            <a:r>
              <a:rPr kumimoji="1" lang="ja-JP" altLang="en-US" sz="2400" dirty="0" smtClean="0"/>
              <a:t>（例）</a:t>
            </a:r>
            <a:endParaRPr kumimoji="1" lang="ja-JP" altLang="en-US" sz="2400" dirty="0"/>
          </a:p>
        </p:txBody>
      </p:sp>
    </p:spTree>
    <p:extLst>
      <p:ext uri="{BB962C8B-B14F-4D97-AF65-F5344CB8AC3E}">
        <p14:creationId xmlns:p14="http://schemas.microsoft.com/office/powerpoint/2010/main" val="3178710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サブタイトル 2"/>
          <p:cNvSpPr txBox="1">
            <a:spLocks/>
          </p:cNvSpPr>
          <p:nvPr/>
        </p:nvSpPr>
        <p:spPr>
          <a:xfrm>
            <a:off x="301277" y="895720"/>
            <a:ext cx="8640000" cy="5727149"/>
          </a:xfrm>
          <a:prstGeom prst="rect">
            <a:avLst/>
          </a:prstGeom>
          <a:ln w="57150">
            <a:solidFill>
              <a:srgbClr val="0070C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5" name="グループ化 14"/>
          <p:cNvGrpSpPr/>
          <p:nvPr/>
        </p:nvGrpSpPr>
        <p:grpSpPr>
          <a:xfrm>
            <a:off x="193327" y="159735"/>
            <a:ext cx="1784350" cy="1620000"/>
            <a:chOff x="6572250" y="317500"/>
            <a:chExt cx="1784350" cy="1620000"/>
          </a:xfrm>
        </p:grpSpPr>
        <p:sp>
          <p:nvSpPr>
            <p:cNvPr id="16" name="楕円 7"/>
            <p:cNvSpPr/>
            <p:nvPr/>
          </p:nvSpPr>
          <p:spPr>
            <a:xfrm>
              <a:off x="6680200" y="317500"/>
              <a:ext cx="1620000" cy="162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6572250" y="629226"/>
              <a:ext cx="1784350" cy="1077218"/>
            </a:xfrm>
            <a:prstGeom prst="rect">
              <a:avLst/>
            </a:prstGeom>
            <a:noFill/>
          </p:spPr>
          <p:txBody>
            <a:bodyPr wrap="square" rtlCol="0">
              <a:spAutoFit/>
            </a:bodyPr>
            <a:lstStyle/>
            <a:p>
              <a:pPr algn="ctr"/>
              <a:r>
                <a:rPr kumimoji="1" lang="ja-JP" altLang="en-US" sz="3200" b="1" dirty="0" smtClean="0">
                  <a:solidFill>
                    <a:schemeClr val="bg1"/>
                  </a:solidFill>
                  <a:latin typeface="Meiryo UI" panose="020B0604030504040204" pitchFamily="50" charset="-128"/>
                  <a:ea typeface="Meiryo UI" panose="020B0604030504040204" pitchFamily="50" charset="-128"/>
                </a:rPr>
                <a:t>グループ</a:t>
              </a:r>
              <a:endParaRPr kumimoji="1" lang="en-US" altLang="ja-JP" sz="3200" b="1" dirty="0" smtClean="0">
                <a:solidFill>
                  <a:schemeClr val="bg1"/>
                </a:solidFill>
                <a:latin typeface="Meiryo UI" panose="020B0604030504040204" pitchFamily="50" charset="-128"/>
                <a:ea typeface="Meiryo UI" panose="020B0604030504040204" pitchFamily="50" charset="-128"/>
              </a:endParaRPr>
            </a:p>
            <a:p>
              <a:pPr algn="ctr"/>
              <a:r>
                <a:rPr lang="ja-JP" altLang="en-US" sz="3200" b="1" dirty="0">
                  <a:solidFill>
                    <a:schemeClr val="bg1"/>
                  </a:solidFill>
                  <a:latin typeface="Meiryo UI" panose="020B0604030504040204" pitchFamily="50" charset="-128"/>
                  <a:ea typeface="Meiryo UI" panose="020B0604030504040204" pitchFamily="50" charset="-128"/>
                </a:rPr>
                <a:t>協議</a:t>
              </a:r>
              <a:endParaRPr kumimoji="1" lang="ja-JP" altLang="en-US" sz="3200" b="1" dirty="0">
                <a:solidFill>
                  <a:schemeClr val="bg1"/>
                </a:solidFill>
                <a:latin typeface="Meiryo UI" panose="020B0604030504040204" pitchFamily="50" charset="-128"/>
                <a:ea typeface="Meiryo UI" panose="020B0604030504040204" pitchFamily="50" charset="-128"/>
              </a:endParaRPr>
            </a:p>
          </p:txBody>
        </p:sp>
      </p:grpSp>
      <p:sp>
        <p:nvSpPr>
          <p:cNvPr id="20" name="サブタイトル 2"/>
          <p:cNvSpPr txBox="1">
            <a:spLocks/>
          </p:cNvSpPr>
          <p:nvPr/>
        </p:nvSpPr>
        <p:spPr>
          <a:xfrm>
            <a:off x="1926502" y="1541095"/>
            <a:ext cx="7200000" cy="3025947"/>
          </a:xfrm>
          <a:prstGeom prst="rect">
            <a:avLst/>
          </a:prstGeom>
          <a:ln w="57150">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lvl="0" algn="l" defTabSz="457200">
              <a:lnSpc>
                <a:spcPct val="150000"/>
              </a:lnSpc>
              <a:defRPr/>
            </a:pPr>
            <a:r>
              <a:rPr lang="ja-JP" altLang="en-US" sz="3600" b="1" dirty="0" smtClean="0">
                <a:solidFill>
                  <a:prstClr val="black"/>
                </a:solidFill>
                <a:latin typeface="Meiryo UI" panose="020B0604030504040204" pitchFamily="50" charset="-128"/>
                <a:ea typeface="Meiryo UI" panose="020B0604030504040204" pitchFamily="50" charset="-128"/>
              </a:rPr>
              <a:t>　</a:t>
            </a:r>
            <a:endParaRPr lang="en-US" altLang="ja-JP" sz="3600" b="1" dirty="0">
              <a:latin typeface="Meiryo UI" panose="020B0604030504040204" pitchFamily="50" charset="-128"/>
              <a:ea typeface="Meiryo UI" panose="020B0604030504040204" pitchFamily="50" charset="-128"/>
            </a:endParaRPr>
          </a:p>
          <a:p>
            <a:pPr algn="l"/>
            <a:endParaRPr lang="en-US" altLang="ja-JP" sz="1600" b="1" dirty="0">
              <a:latin typeface="Meiryo UI" panose="020B0604030504040204" pitchFamily="50" charset="-128"/>
              <a:ea typeface="Meiryo UI" panose="020B0604030504040204" pitchFamily="50" charset="-128"/>
            </a:endParaRPr>
          </a:p>
          <a:p>
            <a:pPr algn="l"/>
            <a:endParaRPr lang="ja-JP" altLang="en-US" sz="3600" b="1" dirty="0">
              <a:latin typeface="Meiryo UI" panose="020B0604030504040204" pitchFamily="50" charset="-128"/>
              <a:ea typeface="Meiryo UI" panose="020B0604030504040204" pitchFamily="50" charset="-128"/>
            </a:endParaRPr>
          </a:p>
        </p:txBody>
      </p:sp>
      <p:sp>
        <p:nvSpPr>
          <p:cNvPr id="29" name="四角形: 角を丸くする 28"/>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７</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四角形: 角を丸くする 12"/>
          <p:cNvSpPr/>
          <p:nvPr/>
        </p:nvSpPr>
        <p:spPr>
          <a:xfrm>
            <a:off x="486502" y="2038613"/>
            <a:ext cx="1249550" cy="669289"/>
          </a:xfrm>
          <a:prstGeom prst="round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3200" b="1" dirty="0">
                <a:solidFill>
                  <a:prstClr val="black"/>
                </a:solidFill>
                <a:latin typeface="Calibri" panose="020F0502020204030204"/>
                <a:ea typeface="ＭＳ Ｐゴシック" panose="020B0600070205080204" pitchFamily="50" charset="-128"/>
              </a:rPr>
              <a:t>３０</a:t>
            </a:r>
            <a:r>
              <a:rPr kumimoji="1" lang="ja-JP" altLang="en-US" sz="3200" b="1"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rPr>
              <a:t>分</a:t>
            </a:r>
            <a:endParaRPr kumimoji="1" lang="ja-JP" altLang="en-US" sz="32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endParaRPr>
          </a:p>
        </p:txBody>
      </p:sp>
      <p:sp>
        <p:nvSpPr>
          <p:cNvPr id="2" name="テキスト ボックス 1"/>
          <p:cNvSpPr txBox="1"/>
          <p:nvPr/>
        </p:nvSpPr>
        <p:spPr>
          <a:xfrm>
            <a:off x="1844002" y="1603739"/>
            <a:ext cx="6340197" cy="830997"/>
          </a:xfrm>
          <a:prstGeom prst="rect">
            <a:avLst/>
          </a:prstGeom>
          <a:noFill/>
        </p:spPr>
        <p:txBody>
          <a:bodyPr wrap="none" rtlCol="0">
            <a:spAutoFit/>
          </a:bodyPr>
          <a:lstStyle/>
          <a:p>
            <a:r>
              <a:rPr kumimoji="1" lang="ja-JP" altLang="en-US" sz="4800" dirty="0" smtClean="0">
                <a:latin typeface="メイリオ" panose="020B0604030504040204" pitchFamily="50" charset="-128"/>
                <a:ea typeface="メイリオ" panose="020B0604030504040204" pitchFamily="50" charset="-128"/>
                <a:cs typeface="メイリオ" panose="020B0604030504040204" pitchFamily="50" charset="-128"/>
              </a:rPr>
              <a:t>ブレインライティング</a:t>
            </a:r>
            <a:endParaRPr kumimoji="1" lang="ja-JP" altLang="en-US" sz="4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651828" y="3505213"/>
            <a:ext cx="8289449" cy="2123658"/>
          </a:xfrm>
          <a:prstGeom prst="rect">
            <a:avLst/>
          </a:prstGeom>
          <a:noFill/>
        </p:spPr>
        <p:txBody>
          <a:bodyPr wrap="none" rtlCol="0">
            <a:spAutoFit/>
          </a:bodyPr>
          <a:lstStyle/>
          <a:p>
            <a:r>
              <a:rPr lang="ja-JP" altLang="en-US" sz="4400" dirty="0" smtClean="0">
                <a:latin typeface="メイリオ" panose="020B0604030504040204" pitchFamily="50" charset="-128"/>
                <a:ea typeface="メイリオ" panose="020B0604030504040204" pitchFamily="50" charset="-128"/>
                <a:cs typeface="メイリオ" panose="020B0604030504040204" pitchFamily="50" charset="-128"/>
              </a:rPr>
              <a:t>②</a:t>
            </a:r>
            <a:r>
              <a:rPr lang="ja-JP" altLang="en-US" sz="4400" dirty="0">
                <a:latin typeface="メイリオ" panose="020B0604030504040204" pitchFamily="50" charset="-128"/>
                <a:ea typeface="メイリオ" panose="020B0604030504040204" pitchFamily="50" charset="-128"/>
                <a:cs typeface="メイリオ" panose="020B0604030504040204" pitchFamily="50" charset="-128"/>
              </a:rPr>
              <a:t>進行役</a:t>
            </a:r>
            <a:r>
              <a:rPr lang="ja-JP" altLang="en-US" sz="4400" dirty="0" smtClean="0">
                <a:latin typeface="メイリオ" panose="020B0604030504040204" pitchFamily="50" charset="-128"/>
                <a:ea typeface="メイリオ" panose="020B0604030504040204" pitchFamily="50" charset="-128"/>
                <a:cs typeface="メイリオ" panose="020B0604030504040204" pitchFamily="50" charset="-128"/>
              </a:rPr>
              <a:t>の合図で、</a:t>
            </a:r>
            <a:endParaRPr lang="en-US" altLang="ja-JP" sz="4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4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4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4400" dirty="0" smtClean="0">
                <a:latin typeface="メイリオ" panose="020B0604030504040204" pitchFamily="50" charset="-128"/>
                <a:ea typeface="メイリオ" panose="020B0604030504040204" pitchFamily="50" charset="-128"/>
                <a:cs typeface="メイリオ" panose="020B0604030504040204" pitchFamily="50" charset="-128"/>
              </a:rPr>
              <a:t>全員一斉に、自分のシートを</a:t>
            </a:r>
            <a:endParaRPr lang="en-US" altLang="ja-JP" sz="4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4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4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4400" dirty="0" smtClean="0">
                <a:latin typeface="メイリオ" panose="020B0604030504040204" pitchFamily="50" charset="-128"/>
                <a:ea typeface="メイリオ" panose="020B0604030504040204" pitchFamily="50" charset="-128"/>
                <a:cs typeface="メイリオ" panose="020B0604030504040204" pitchFamily="50" charset="-128"/>
              </a:rPr>
              <a:t>自分の左側の参加者に渡す</a:t>
            </a:r>
            <a:endParaRPr lang="en-US" altLang="ja-JP" sz="4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7988865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サブタイトル 2"/>
          <p:cNvSpPr txBox="1">
            <a:spLocks/>
          </p:cNvSpPr>
          <p:nvPr/>
        </p:nvSpPr>
        <p:spPr>
          <a:xfrm>
            <a:off x="301277" y="895720"/>
            <a:ext cx="8640000" cy="5727149"/>
          </a:xfrm>
          <a:prstGeom prst="rect">
            <a:avLst/>
          </a:prstGeom>
          <a:ln w="57150">
            <a:solidFill>
              <a:srgbClr val="0070C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5" name="グループ化 14"/>
          <p:cNvGrpSpPr/>
          <p:nvPr/>
        </p:nvGrpSpPr>
        <p:grpSpPr>
          <a:xfrm>
            <a:off x="193327" y="159735"/>
            <a:ext cx="1784350" cy="1620000"/>
            <a:chOff x="6572250" y="317500"/>
            <a:chExt cx="1784350" cy="1620000"/>
          </a:xfrm>
        </p:grpSpPr>
        <p:sp>
          <p:nvSpPr>
            <p:cNvPr id="16" name="楕円 7"/>
            <p:cNvSpPr/>
            <p:nvPr/>
          </p:nvSpPr>
          <p:spPr>
            <a:xfrm>
              <a:off x="6680200" y="317500"/>
              <a:ext cx="1620000" cy="162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6572250" y="629226"/>
              <a:ext cx="1784350" cy="1077218"/>
            </a:xfrm>
            <a:prstGeom prst="rect">
              <a:avLst/>
            </a:prstGeom>
            <a:noFill/>
          </p:spPr>
          <p:txBody>
            <a:bodyPr wrap="square" rtlCol="0">
              <a:spAutoFit/>
            </a:bodyPr>
            <a:lstStyle/>
            <a:p>
              <a:pPr algn="ctr"/>
              <a:r>
                <a:rPr kumimoji="1" lang="ja-JP" altLang="en-US" sz="3200" b="1" dirty="0" smtClean="0">
                  <a:solidFill>
                    <a:schemeClr val="bg1"/>
                  </a:solidFill>
                  <a:latin typeface="Meiryo UI" panose="020B0604030504040204" pitchFamily="50" charset="-128"/>
                  <a:ea typeface="Meiryo UI" panose="020B0604030504040204" pitchFamily="50" charset="-128"/>
                </a:rPr>
                <a:t>グループ</a:t>
              </a:r>
              <a:endParaRPr kumimoji="1" lang="en-US" altLang="ja-JP" sz="3200" b="1" dirty="0" smtClean="0">
                <a:solidFill>
                  <a:schemeClr val="bg1"/>
                </a:solidFill>
                <a:latin typeface="Meiryo UI" panose="020B0604030504040204" pitchFamily="50" charset="-128"/>
                <a:ea typeface="Meiryo UI" panose="020B0604030504040204" pitchFamily="50" charset="-128"/>
              </a:endParaRPr>
            </a:p>
            <a:p>
              <a:pPr algn="ctr"/>
              <a:r>
                <a:rPr lang="ja-JP" altLang="en-US" sz="3200" b="1" dirty="0">
                  <a:solidFill>
                    <a:schemeClr val="bg1"/>
                  </a:solidFill>
                  <a:latin typeface="Meiryo UI" panose="020B0604030504040204" pitchFamily="50" charset="-128"/>
                  <a:ea typeface="Meiryo UI" panose="020B0604030504040204" pitchFamily="50" charset="-128"/>
                </a:rPr>
                <a:t>協議</a:t>
              </a:r>
              <a:endParaRPr kumimoji="1" lang="ja-JP" altLang="en-US" sz="3200" b="1" dirty="0">
                <a:solidFill>
                  <a:schemeClr val="bg1"/>
                </a:solidFill>
                <a:latin typeface="Meiryo UI" panose="020B0604030504040204" pitchFamily="50" charset="-128"/>
                <a:ea typeface="Meiryo UI" panose="020B0604030504040204" pitchFamily="50" charset="-128"/>
              </a:endParaRPr>
            </a:p>
          </p:txBody>
        </p:sp>
      </p:grpSp>
      <p:sp>
        <p:nvSpPr>
          <p:cNvPr id="29" name="四角形: 角を丸くする 28"/>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８</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四角形: 角を丸くする 12"/>
          <p:cNvSpPr/>
          <p:nvPr/>
        </p:nvSpPr>
        <p:spPr>
          <a:xfrm>
            <a:off x="486502" y="2038613"/>
            <a:ext cx="1249550" cy="669289"/>
          </a:xfrm>
          <a:prstGeom prst="round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3200" b="1" dirty="0">
                <a:solidFill>
                  <a:prstClr val="black"/>
                </a:solidFill>
                <a:latin typeface="Calibri" panose="020F0502020204030204"/>
                <a:ea typeface="ＭＳ Ｐゴシック" panose="020B0600070205080204" pitchFamily="50" charset="-128"/>
              </a:rPr>
              <a:t>３０</a:t>
            </a:r>
            <a:r>
              <a:rPr kumimoji="1" lang="ja-JP" altLang="en-US" sz="3200" b="1"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rPr>
              <a:t>分</a:t>
            </a:r>
            <a:endParaRPr kumimoji="1" lang="ja-JP" altLang="en-US" sz="32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endParaRPr>
          </a:p>
        </p:txBody>
      </p:sp>
      <p:graphicFrame>
        <p:nvGraphicFramePr>
          <p:cNvPr id="2" name="図表 1"/>
          <p:cNvGraphicFramePr/>
          <p:nvPr>
            <p:extLst>
              <p:ext uri="{D42A27DB-BD31-4B8C-83A1-F6EECF244321}">
                <p14:modId xmlns:p14="http://schemas.microsoft.com/office/powerpoint/2010/main" val="3229506333"/>
              </p:ext>
            </p:extLst>
          </p:nvPr>
        </p:nvGraphicFramePr>
        <p:xfrm>
          <a:off x="1573277" y="1548679"/>
          <a:ext cx="6525694" cy="4375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スマイル 2"/>
          <p:cNvSpPr/>
          <p:nvPr/>
        </p:nvSpPr>
        <p:spPr>
          <a:xfrm>
            <a:off x="4538184" y="991430"/>
            <a:ext cx="587829" cy="449938"/>
          </a:xfrm>
          <a:prstGeom prst="smileyFac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マイル 9"/>
          <p:cNvSpPr/>
          <p:nvPr/>
        </p:nvSpPr>
        <p:spPr>
          <a:xfrm rot="17215988">
            <a:off x="2025368" y="2589864"/>
            <a:ext cx="562526" cy="449938"/>
          </a:xfrm>
          <a:prstGeom prst="smileyFac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スマイル 10"/>
          <p:cNvSpPr/>
          <p:nvPr/>
        </p:nvSpPr>
        <p:spPr>
          <a:xfrm rot="15079952">
            <a:off x="2018486" y="4373920"/>
            <a:ext cx="576292" cy="449938"/>
          </a:xfrm>
          <a:prstGeom prst="smileyFac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スマイル 11"/>
          <p:cNvSpPr/>
          <p:nvPr/>
        </p:nvSpPr>
        <p:spPr>
          <a:xfrm rot="10800000">
            <a:off x="4549069" y="6003171"/>
            <a:ext cx="587829" cy="449938"/>
          </a:xfrm>
          <a:prstGeom prst="smileyFac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スマイル 12"/>
          <p:cNvSpPr/>
          <p:nvPr/>
        </p:nvSpPr>
        <p:spPr>
          <a:xfrm rot="6510616">
            <a:off x="7083595" y="4461795"/>
            <a:ext cx="587829" cy="449938"/>
          </a:xfrm>
          <a:prstGeom prst="smileyFac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スマイル 18"/>
          <p:cNvSpPr/>
          <p:nvPr/>
        </p:nvSpPr>
        <p:spPr>
          <a:xfrm rot="4487796">
            <a:off x="7063669" y="2602516"/>
            <a:ext cx="587829" cy="449938"/>
          </a:xfrm>
          <a:prstGeom prst="smileyFac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4320468" y="3505709"/>
            <a:ext cx="1045029" cy="461665"/>
          </a:xfrm>
          <a:prstGeom prst="rect">
            <a:avLst/>
          </a:prstGeom>
          <a:solidFill>
            <a:srgbClr val="7030A0"/>
          </a:solidFill>
        </p:spPr>
        <p:txBody>
          <a:bodyPr wrap="square" rtlCol="0">
            <a:spAutoFit/>
          </a:bodyPr>
          <a:lstStyle/>
          <a:p>
            <a:r>
              <a:rPr kumimoji="1" lang="ja-JP" altLang="en-US" sz="2400" b="1" dirty="0" smtClean="0">
                <a:solidFill>
                  <a:schemeClr val="bg1"/>
                </a:solidFill>
              </a:rPr>
              <a:t>テーマ</a:t>
            </a:r>
            <a:endParaRPr kumimoji="1" lang="ja-JP" altLang="en-US" sz="2400" b="1" dirty="0">
              <a:solidFill>
                <a:schemeClr val="bg1"/>
              </a:solidFill>
            </a:endParaRPr>
          </a:p>
        </p:txBody>
      </p:sp>
      <p:sp>
        <p:nvSpPr>
          <p:cNvPr id="5" name="雲形吹き出し 4"/>
          <p:cNvSpPr/>
          <p:nvPr/>
        </p:nvSpPr>
        <p:spPr>
          <a:xfrm>
            <a:off x="6217920" y="991430"/>
            <a:ext cx="2599509" cy="1169898"/>
          </a:xfrm>
          <a:prstGeom prst="cloudCallout">
            <a:avLst>
              <a:gd name="adj1" fmla="val -43560"/>
              <a:gd name="adj2" fmla="val 42792"/>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bg1"/>
                </a:solidFill>
              </a:rPr>
              <a:t>５分たったら</a:t>
            </a:r>
            <a:endParaRPr lang="en-US" altLang="ja-JP" b="1" dirty="0" smtClean="0">
              <a:solidFill>
                <a:schemeClr val="bg1"/>
              </a:solidFill>
            </a:endParaRPr>
          </a:p>
          <a:p>
            <a:pPr algn="ctr"/>
            <a:r>
              <a:rPr kumimoji="1" lang="ja-JP" altLang="en-US" b="1" dirty="0">
                <a:solidFill>
                  <a:schemeClr val="bg1"/>
                </a:solidFill>
              </a:rPr>
              <a:t>左</a:t>
            </a:r>
            <a:r>
              <a:rPr kumimoji="1" lang="ja-JP" altLang="en-US" b="1" dirty="0" smtClean="0">
                <a:solidFill>
                  <a:schemeClr val="bg1"/>
                </a:solidFill>
              </a:rPr>
              <a:t>の人へシートをまわす</a:t>
            </a:r>
            <a:endParaRPr kumimoji="1" lang="ja-JP" altLang="en-US" b="1" dirty="0">
              <a:solidFill>
                <a:schemeClr val="bg1"/>
              </a:solidFill>
            </a:endParaRPr>
          </a:p>
        </p:txBody>
      </p:sp>
    </p:spTree>
    <p:extLst>
      <p:ext uri="{BB962C8B-B14F-4D97-AF65-F5344CB8AC3E}">
        <p14:creationId xmlns:p14="http://schemas.microsoft.com/office/powerpoint/2010/main" val="7175278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サブタイトル 2"/>
          <p:cNvSpPr txBox="1">
            <a:spLocks/>
          </p:cNvSpPr>
          <p:nvPr/>
        </p:nvSpPr>
        <p:spPr>
          <a:xfrm>
            <a:off x="301277" y="895720"/>
            <a:ext cx="8640000" cy="5727149"/>
          </a:xfrm>
          <a:prstGeom prst="rect">
            <a:avLst/>
          </a:prstGeom>
          <a:ln w="57150">
            <a:solidFill>
              <a:srgbClr val="0070C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5" name="グループ化 14"/>
          <p:cNvGrpSpPr/>
          <p:nvPr/>
        </p:nvGrpSpPr>
        <p:grpSpPr>
          <a:xfrm>
            <a:off x="193327" y="159735"/>
            <a:ext cx="1784350" cy="1620000"/>
            <a:chOff x="6572250" y="317500"/>
            <a:chExt cx="1784350" cy="1620000"/>
          </a:xfrm>
        </p:grpSpPr>
        <p:sp>
          <p:nvSpPr>
            <p:cNvPr id="16" name="楕円 7"/>
            <p:cNvSpPr/>
            <p:nvPr/>
          </p:nvSpPr>
          <p:spPr>
            <a:xfrm>
              <a:off x="6680200" y="317500"/>
              <a:ext cx="1620000" cy="1620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6572250" y="629226"/>
              <a:ext cx="1784350" cy="1077218"/>
            </a:xfrm>
            <a:prstGeom prst="rect">
              <a:avLst/>
            </a:prstGeom>
            <a:noFill/>
          </p:spPr>
          <p:txBody>
            <a:bodyPr wrap="square" rtlCol="0">
              <a:spAutoFit/>
            </a:bodyPr>
            <a:lstStyle/>
            <a:p>
              <a:pPr algn="ctr"/>
              <a:r>
                <a:rPr kumimoji="1" lang="ja-JP" altLang="en-US" sz="3200" b="1" dirty="0" smtClean="0">
                  <a:solidFill>
                    <a:schemeClr val="bg1"/>
                  </a:solidFill>
                  <a:latin typeface="Meiryo UI" panose="020B0604030504040204" pitchFamily="50" charset="-128"/>
                  <a:ea typeface="Meiryo UI" panose="020B0604030504040204" pitchFamily="50" charset="-128"/>
                </a:rPr>
                <a:t>グループ</a:t>
              </a:r>
              <a:endParaRPr kumimoji="1" lang="en-US" altLang="ja-JP" sz="3200" b="1" dirty="0" smtClean="0">
                <a:solidFill>
                  <a:schemeClr val="bg1"/>
                </a:solidFill>
                <a:latin typeface="Meiryo UI" panose="020B0604030504040204" pitchFamily="50" charset="-128"/>
                <a:ea typeface="Meiryo UI" panose="020B0604030504040204" pitchFamily="50" charset="-128"/>
              </a:endParaRPr>
            </a:p>
            <a:p>
              <a:pPr algn="ctr"/>
              <a:r>
                <a:rPr lang="ja-JP" altLang="en-US" sz="3200" b="1" dirty="0">
                  <a:solidFill>
                    <a:schemeClr val="bg1"/>
                  </a:solidFill>
                  <a:latin typeface="Meiryo UI" panose="020B0604030504040204" pitchFamily="50" charset="-128"/>
                  <a:ea typeface="Meiryo UI" panose="020B0604030504040204" pitchFamily="50" charset="-128"/>
                </a:rPr>
                <a:t>協議</a:t>
              </a:r>
              <a:endParaRPr kumimoji="1" lang="ja-JP" altLang="en-US" sz="3200" b="1" dirty="0">
                <a:solidFill>
                  <a:schemeClr val="bg1"/>
                </a:solidFill>
                <a:latin typeface="Meiryo UI" panose="020B0604030504040204" pitchFamily="50" charset="-128"/>
                <a:ea typeface="Meiryo UI" panose="020B0604030504040204" pitchFamily="50" charset="-128"/>
              </a:endParaRPr>
            </a:p>
          </p:txBody>
        </p:sp>
      </p:grpSp>
      <p:sp>
        <p:nvSpPr>
          <p:cNvPr id="20" name="サブタイトル 2"/>
          <p:cNvSpPr txBox="1">
            <a:spLocks/>
          </p:cNvSpPr>
          <p:nvPr/>
        </p:nvSpPr>
        <p:spPr>
          <a:xfrm>
            <a:off x="1926502" y="1541095"/>
            <a:ext cx="7200000" cy="3025947"/>
          </a:xfrm>
          <a:prstGeom prst="rect">
            <a:avLst/>
          </a:prstGeom>
          <a:ln w="57150">
            <a:no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lvl="0" algn="l" defTabSz="457200">
              <a:lnSpc>
                <a:spcPct val="150000"/>
              </a:lnSpc>
              <a:defRPr/>
            </a:pPr>
            <a:r>
              <a:rPr lang="ja-JP" altLang="en-US" sz="3600" b="1" dirty="0" smtClean="0">
                <a:solidFill>
                  <a:prstClr val="black"/>
                </a:solidFill>
                <a:latin typeface="Meiryo UI" panose="020B0604030504040204" pitchFamily="50" charset="-128"/>
                <a:ea typeface="Meiryo UI" panose="020B0604030504040204" pitchFamily="50" charset="-128"/>
              </a:rPr>
              <a:t>　</a:t>
            </a:r>
            <a:endParaRPr lang="en-US" altLang="ja-JP" sz="3600" b="1" dirty="0">
              <a:latin typeface="Meiryo UI" panose="020B0604030504040204" pitchFamily="50" charset="-128"/>
              <a:ea typeface="Meiryo UI" panose="020B0604030504040204" pitchFamily="50" charset="-128"/>
            </a:endParaRPr>
          </a:p>
          <a:p>
            <a:pPr algn="l"/>
            <a:endParaRPr lang="en-US" altLang="ja-JP" sz="1600" b="1" dirty="0">
              <a:latin typeface="Meiryo UI" panose="020B0604030504040204" pitchFamily="50" charset="-128"/>
              <a:ea typeface="Meiryo UI" panose="020B0604030504040204" pitchFamily="50" charset="-128"/>
            </a:endParaRPr>
          </a:p>
          <a:p>
            <a:pPr algn="l"/>
            <a:endParaRPr lang="ja-JP" altLang="en-US" sz="3600" b="1" dirty="0">
              <a:latin typeface="Meiryo UI" panose="020B0604030504040204" pitchFamily="50" charset="-128"/>
              <a:ea typeface="Meiryo UI" panose="020B0604030504040204" pitchFamily="50" charset="-128"/>
            </a:endParaRPr>
          </a:p>
        </p:txBody>
      </p:sp>
      <p:sp>
        <p:nvSpPr>
          <p:cNvPr id="18" name="四角形: 角を丸くする 12"/>
          <p:cNvSpPr/>
          <p:nvPr/>
        </p:nvSpPr>
        <p:spPr>
          <a:xfrm>
            <a:off x="486502" y="2038613"/>
            <a:ext cx="1249550" cy="669289"/>
          </a:xfrm>
          <a:prstGeom prst="round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ja-JP" altLang="en-US" sz="3200" b="1" dirty="0">
                <a:solidFill>
                  <a:prstClr val="black"/>
                </a:solidFill>
                <a:latin typeface="Calibri" panose="020F0502020204030204"/>
                <a:ea typeface="ＭＳ Ｐゴシック" panose="020B0600070205080204" pitchFamily="50" charset="-128"/>
              </a:rPr>
              <a:t>３０</a:t>
            </a:r>
            <a:r>
              <a:rPr kumimoji="1" lang="ja-JP" altLang="en-US" sz="3200" b="1"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rPr>
              <a:t>分</a:t>
            </a:r>
            <a:endParaRPr kumimoji="1" lang="ja-JP" altLang="en-US" sz="3200" b="1"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endParaRPr>
          </a:p>
        </p:txBody>
      </p:sp>
      <p:sp>
        <p:nvSpPr>
          <p:cNvPr id="2" name="テキスト ボックス 1"/>
          <p:cNvSpPr txBox="1"/>
          <p:nvPr/>
        </p:nvSpPr>
        <p:spPr>
          <a:xfrm>
            <a:off x="1754694" y="1527836"/>
            <a:ext cx="6340197" cy="830997"/>
          </a:xfrm>
          <a:prstGeom prst="rect">
            <a:avLst/>
          </a:prstGeom>
          <a:noFill/>
        </p:spPr>
        <p:txBody>
          <a:bodyPr wrap="none" rtlCol="0">
            <a:spAutoFit/>
          </a:bodyPr>
          <a:lstStyle/>
          <a:p>
            <a:r>
              <a:rPr kumimoji="1" lang="ja-JP" altLang="en-US" sz="4800" dirty="0" smtClean="0">
                <a:latin typeface="メイリオ" panose="020B0604030504040204" pitchFamily="50" charset="-128"/>
                <a:ea typeface="メイリオ" panose="020B0604030504040204" pitchFamily="50" charset="-128"/>
                <a:cs typeface="メイリオ" panose="020B0604030504040204" pitchFamily="50" charset="-128"/>
              </a:rPr>
              <a:t>ブレインライティング</a:t>
            </a:r>
            <a:endParaRPr kumimoji="1" lang="ja-JP" altLang="en-US" sz="4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908309" y="2840761"/>
            <a:ext cx="8032968" cy="3970318"/>
          </a:xfrm>
          <a:prstGeom prst="rect">
            <a:avLst/>
          </a:prstGeom>
          <a:noFill/>
        </p:spPr>
        <p:txBody>
          <a:bodyPr wrap="none" rtlCol="0">
            <a:spAutoFit/>
          </a:bodyPr>
          <a:lstStyle/>
          <a:p>
            <a:r>
              <a:rPr kumimoji="1"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③シートの２段目</a:t>
            </a: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に</a:t>
            </a:r>
            <a:endParaRPr lang="en-US" altLang="ja-JP" sz="3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１行目に記入されたことから連想</a:t>
            </a:r>
            <a:endParaRPr lang="en-US" altLang="ja-JP" sz="3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したアイデアを</a:t>
            </a:r>
            <a:r>
              <a:rPr kumimoji="1"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前回と同じく</a:t>
            </a: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３つ、</a:t>
            </a:r>
            <a:endParaRPr lang="en-US" altLang="ja-JP" sz="3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５分間で</a:t>
            </a:r>
            <a:r>
              <a:rPr kumimoji="1"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記入する</a:t>
            </a:r>
            <a:endParaRPr kumimoji="1" lang="en-US" altLang="ja-JP" sz="3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3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先ほど自分で考えたアイデアとは</a:t>
            </a:r>
            <a:endParaRPr lang="en-US" altLang="ja-JP" sz="3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3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3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違うものを</a:t>
            </a:r>
            <a:r>
              <a:rPr kumimoji="1" lang="ja-JP" altLang="en-US" sz="3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記入する</a:t>
            </a:r>
            <a:endParaRPr kumimoji="1" lang="en-US" altLang="ja-JP" sz="3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3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kumimoji="1" lang="en-US" altLang="ja-JP" sz="3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四角形: 角を丸くする 28"/>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９</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455599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202</Words>
  <Application>Microsoft Office PowerPoint</Application>
  <PresentationFormat>画面に合わせる (4:3)</PresentationFormat>
  <Paragraphs>103</Paragraphs>
  <Slides>11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11</vt:i4>
      </vt:variant>
    </vt:vector>
  </HeadingPairs>
  <TitlesOfParts>
    <vt:vector size="19" baseType="lpstr">
      <vt:lpstr>Meiryo UI</vt:lpstr>
      <vt:lpstr>ＭＳ Ｐゴシック</vt:lpstr>
      <vt:lpstr>メイリオ</vt:lpstr>
      <vt:lpstr>游ゴシック</vt:lpstr>
      <vt:lpstr>Arial</vt:lpstr>
      <vt:lpstr>Calibri</vt:lpstr>
      <vt:lpstr>Calibri Light</vt:lpstr>
      <vt:lpstr>Office テーマ</vt:lpstr>
      <vt:lpstr>授業改善の実践から 見えてきた課題の解決にむけてアイデアを 出し合う研修会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created xsi:type="dcterms:W3CDTF">2017-10-20T07:23:03Z</dcterms:created>
  <dcterms:modified xsi:type="dcterms:W3CDTF">2017-11-16T08:27:25Z</dcterms:modified>
</cp:coreProperties>
</file>