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2" r:id="rId3"/>
    <p:sldId id="260" r:id="rId4"/>
    <p:sldId id="284" r:id="rId5"/>
    <p:sldId id="296" r:id="rId6"/>
    <p:sldId id="298" r:id="rId7"/>
    <p:sldId id="299" r:id="rId8"/>
    <p:sldId id="300" r:id="rId9"/>
    <p:sldId id="302" r:id="rId10"/>
    <p:sldId id="301" r:id="rId11"/>
    <p:sldId id="270" r:id="rId1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FF"/>
    <a:srgbClr val="FF9999"/>
    <a:srgbClr val="99CCFF"/>
    <a:srgbClr val="FFFF99"/>
    <a:srgbClr val="FF6600"/>
    <a:srgbClr val="FFC000"/>
    <a:srgbClr val="66FF66"/>
    <a:srgbClr val="99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0962" autoAdjust="0"/>
  </p:normalViewPr>
  <p:slideViewPr>
    <p:cSldViewPr snapToGrid="0">
      <p:cViewPr varScale="1">
        <p:scale>
          <a:sx n="50" d="100"/>
          <a:sy n="50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7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529" cy="497525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3" y="1"/>
            <a:ext cx="2950529" cy="497525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770A4E83-B3B5-4337-9A8F-EC6AAC2EB72B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815"/>
            <a:ext cx="2950529" cy="497525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3" y="9441815"/>
            <a:ext cx="2950529" cy="497525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7AD19D80-73C0-4BC5-9023-377862CFD8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0523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CA51F-0A0F-4ADF-8C1F-9F8719157D3B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11CF5-39DF-4058-93A7-28BCCDAEE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42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9162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E5B7-6CEE-4AAB-BAE4-7AF183230499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3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1770-251B-4014-8582-11F6C94E0F80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28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DA38E-D43D-4153-BC52-39859C86A5FA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1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3F5F3-D598-457E-9D7F-4E175B5D73DC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89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1642-D656-4022-9E5A-683A258E2C4D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75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73518-72D8-464B-BBE6-77D62C6C4072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40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BB24-922B-4B80-ADB1-660D6735AC27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24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4ECF-5564-4B90-BE2F-A23247E63F07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13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7ACC-7A93-4249-A910-715C4430BC7A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99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87F6-F331-494E-B22B-01588749C8BD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43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96C3-3353-466A-A676-06512FD41EB5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83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90F82-C923-4E1C-86D9-D6ECD1A241B6}" type="datetime1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8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1173" y="1308101"/>
            <a:ext cx="8199427" cy="4254500"/>
          </a:xfrm>
          <a:ln w="76200">
            <a:solidFill>
              <a:srgbClr val="FFC000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授業改善の実践から生まれた</a:t>
            </a:r>
            <a:r>
              <a:rPr lang="en-US" altLang="ja-JP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課題の共有を目指すとともに、</a:t>
            </a:r>
            <a:r>
              <a:rPr lang="en-US" altLang="ja-JP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学校全体で取り組んでいく課題を明らかにする研修会</a:t>
            </a:r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四角形: 角を丸くする 23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47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26502" y="1541095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85502" y="3341388"/>
            <a:ext cx="695575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⑥学校全体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で取り組みたい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と考えた根拠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書き込み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まし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ょう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5655541" y="965683"/>
            <a:ext cx="2560320" cy="1881051"/>
            <a:chOff x="5655541" y="965683"/>
            <a:chExt cx="2560320" cy="1881051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</p:grpSpPr>
          <p:grpSp>
            <p:nvGrpSpPr>
              <p:cNvPr id="23" name="グループ化 22"/>
              <p:cNvGrpSpPr/>
              <p:nvPr/>
            </p:nvGrpSpPr>
            <p:grpSpPr>
              <a:xfrm>
                <a:off x="5963194" y="1104516"/>
                <a:ext cx="2030160" cy="1603386"/>
                <a:chOff x="5963194" y="1104516"/>
                <a:chExt cx="2030160" cy="1603386"/>
              </a:xfrm>
              <a:solidFill>
                <a:schemeClr val="tx2">
                  <a:lumMod val="20000"/>
                  <a:lumOff val="80000"/>
                </a:schemeClr>
              </a:solidFill>
            </p:grpSpPr>
            <p:sp>
              <p:nvSpPr>
                <p:cNvPr id="25" name="二等辺三角形 24"/>
                <p:cNvSpPr/>
                <p:nvPr/>
              </p:nvSpPr>
              <p:spPr>
                <a:xfrm>
                  <a:off x="5963194" y="1104516"/>
                  <a:ext cx="2030160" cy="1603386"/>
                </a:xfrm>
                <a:prstGeom prst="triangle">
                  <a:avLst/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26" name="直線コネクタ 25"/>
                <p:cNvCxnSpPr/>
                <p:nvPr/>
              </p:nvCxnSpPr>
              <p:spPr>
                <a:xfrm>
                  <a:off x="6583680" y="1704720"/>
                  <a:ext cx="790303" cy="0"/>
                </a:xfrm>
                <a:prstGeom prst="line">
                  <a:avLst/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直線コネクタ 23"/>
              <p:cNvCxnSpPr/>
              <p:nvPr/>
            </p:nvCxnSpPr>
            <p:spPr>
              <a:xfrm>
                <a:off x="6309360" y="2155371"/>
                <a:ext cx="130628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正方形/長方形 2"/>
            <p:cNvSpPr/>
            <p:nvPr/>
          </p:nvSpPr>
          <p:spPr>
            <a:xfrm>
              <a:off x="5655541" y="965683"/>
              <a:ext cx="2560320" cy="18810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角丸四角形吹き出し 18"/>
          <p:cNvSpPr/>
          <p:nvPr/>
        </p:nvSpPr>
        <p:spPr>
          <a:xfrm>
            <a:off x="3431748" y="1164282"/>
            <a:ext cx="2142307" cy="879732"/>
          </a:xfrm>
          <a:prstGeom prst="wedgeRoundRectCallout">
            <a:avLst>
              <a:gd name="adj1" fmla="val 69463"/>
              <a:gd name="adj2" fmla="val 1300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根拠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書き込みましょう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87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2000" y="1267691"/>
            <a:ext cx="8640000" cy="5276509"/>
          </a:xfrm>
          <a:ln w="571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l"/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252000" y="499496"/>
            <a:ext cx="1784350" cy="1620000"/>
            <a:chOff x="6628149" y="317500"/>
            <a:chExt cx="1784350" cy="1620000"/>
          </a:xfrm>
        </p:grpSpPr>
        <p:sp>
          <p:nvSpPr>
            <p:cNvPr id="8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6628149" y="635000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省察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9" name="サブタイトル 2"/>
          <p:cNvSpPr txBox="1">
            <a:spLocks/>
          </p:cNvSpPr>
          <p:nvPr/>
        </p:nvSpPr>
        <p:spPr>
          <a:xfrm>
            <a:off x="1825691" y="2730491"/>
            <a:ext cx="6588105" cy="3859469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ピンク色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の付箋に次のことを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記入し、ピラミッドチャート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の横に貼りましょう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①名前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今回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の協議で考えたこと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③解決に取り組みたい課題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四角形: 角を丸くする 34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１１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9276" y="2436996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３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6846437" y="1444708"/>
            <a:ext cx="1716536" cy="1240023"/>
            <a:chOff x="5655541" y="965683"/>
            <a:chExt cx="2560320" cy="1881051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</p:grpSpPr>
          <p:grpSp>
            <p:nvGrpSpPr>
              <p:cNvPr id="14" name="グループ化 13"/>
              <p:cNvGrpSpPr/>
              <p:nvPr/>
            </p:nvGrpSpPr>
            <p:grpSpPr>
              <a:xfrm>
                <a:off x="5963194" y="1104516"/>
                <a:ext cx="2030160" cy="1603386"/>
                <a:chOff x="5963194" y="1104516"/>
                <a:chExt cx="2030160" cy="1603386"/>
              </a:xfrm>
              <a:solidFill>
                <a:schemeClr val="tx2">
                  <a:lumMod val="20000"/>
                  <a:lumOff val="80000"/>
                </a:schemeClr>
              </a:solidFill>
            </p:grpSpPr>
            <p:sp>
              <p:nvSpPr>
                <p:cNvPr id="16" name="二等辺三角形 15"/>
                <p:cNvSpPr/>
                <p:nvPr/>
              </p:nvSpPr>
              <p:spPr>
                <a:xfrm>
                  <a:off x="5963194" y="1104516"/>
                  <a:ext cx="2030160" cy="1603386"/>
                </a:xfrm>
                <a:prstGeom prst="triangle">
                  <a:avLst/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17" name="直線コネクタ 16"/>
                <p:cNvCxnSpPr/>
                <p:nvPr/>
              </p:nvCxnSpPr>
              <p:spPr>
                <a:xfrm>
                  <a:off x="6583680" y="1704720"/>
                  <a:ext cx="790303" cy="0"/>
                </a:xfrm>
                <a:prstGeom prst="line">
                  <a:avLst/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" name="直線コネクタ 14"/>
              <p:cNvCxnSpPr/>
              <p:nvPr/>
            </p:nvCxnSpPr>
            <p:spPr>
              <a:xfrm>
                <a:off x="6309360" y="2155371"/>
                <a:ext cx="130628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正方形/長方形 12"/>
            <p:cNvSpPr/>
            <p:nvPr/>
          </p:nvSpPr>
          <p:spPr>
            <a:xfrm>
              <a:off x="5655541" y="965683"/>
              <a:ext cx="2560320" cy="18810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5964464" y="1562216"/>
            <a:ext cx="552946" cy="424535"/>
          </a:xfrm>
          <a:prstGeom prst="rect">
            <a:avLst/>
          </a:prstGeom>
          <a:solidFill>
            <a:srgbClr val="FF99FF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>
            <a:stCxn id="4" idx="3"/>
          </p:cNvCxnSpPr>
          <p:nvPr/>
        </p:nvCxnSpPr>
        <p:spPr>
          <a:xfrm>
            <a:off x="6517410" y="1774484"/>
            <a:ext cx="514142" cy="2122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41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61182" y="914400"/>
            <a:ext cx="8712653" cy="5569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820972" y="2077200"/>
            <a:ext cx="7869779" cy="4362199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「主体的・対話的で深い学びを実現するための授業改善における課題」を共有し、学校全体で取り組む課題を明らかにし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ましょう</a:t>
            </a:r>
          </a:p>
        </p:txBody>
      </p:sp>
      <p:sp>
        <p:nvSpPr>
          <p:cNvPr id="13" name="四角形: 角を丸くする 12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193327" y="133609"/>
            <a:ext cx="1784350" cy="1620000"/>
            <a:chOff x="6572250" y="317500"/>
            <a:chExt cx="1784350" cy="1620000"/>
          </a:xfrm>
        </p:grpSpPr>
        <p:sp>
          <p:nvSpPr>
            <p:cNvPr id="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6572250" y="774700"/>
              <a:ext cx="17843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目的</a:t>
              </a:r>
              <a:endParaRPr kumimoji="1"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16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1182" y="914400"/>
            <a:ext cx="8712653" cy="5569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44165" y="2053095"/>
            <a:ext cx="89174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 研修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目的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</a:t>
            </a: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流れの確認（２分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4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defTabSz="457200">
              <a:lnSpc>
                <a:spcPct val="150000"/>
              </a:lnSpc>
              <a:defRPr/>
            </a:pPr>
            <a:endParaRPr lang="en-US" altLang="ja-JP" sz="20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defTabSz="457200">
              <a:lnSpc>
                <a:spcPct val="150000"/>
              </a:lnSpc>
              <a:defRPr/>
            </a:pP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協議</a:t>
            </a: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（２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分）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40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defTabSz="457200">
              <a:lnSpc>
                <a:spcPct val="150000"/>
              </a:lnSpc>
              <a:defRPr/>
            </a:pPr>
            <a:endParaRPr lang="en-US" altLang="ja-JP" sz="24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defTabSz="457200">
              <a:lnSpc>
                <a:spcPct val="150000"/>
              </a:lnSpc>
              <a:defRPr/>
            </a:pP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 省察（</a:t>
            </a:r>
            <a:r>
              <a:rPr lang="ja-JP" altLang="en-US" sz="4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lang="ja-JP" altLang="en-US" sz="4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分）</a:t>
            </a:r>
            <a:endParaRPr lang="en-US" altLang="ja-JP" sz="40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defTabSz="457200">
              <a:lnSpc>
                <a:spcPct val="150000"/>
              </a:lnSpc>
              <a:defRPr/>
            </a:pP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defTabSz="457200">
              <a:lnSpc>
                <a:spcPct val="150000"/>
              </a:lnSpc>
              <a:defRPr/>
            </a:pPr>
            <a:endParaRPr lang="en-US" altLang="ja-JP" sz="40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79008" y="87860"/>
            <a:ext cx="1784350" cy="1620000"/>
            <a:chOff x="6598025" y="317500"/>
            <a:chExt cx="1784350" cy="1620000"/>
          </a:xfrm>
        </p:grpSpPr>
        <p:sp>
          <p:nvSpPr>
            <p:cNvPr id="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6598025" y="527335"/>
              <a:ext cx="17843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研修の流れ</a:t>
              </a:r>
              <a:endParaRPr kumimoji="1"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86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26502" y="1541095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51178" y="3322178"/>
            <a:ext cx="63401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ピラミッドチャートを</a:t>
            </a:r>
            <a:endParaRPr lang="en-US" altLang="ja-JP" sz="4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使用</a:t>
            </a:r>
            <a:r>
              <a:rPr kumimoji="1"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して課題を整理</a:t>
            </a:r>
            <a:endParaRPr kumimoji="1" lang="en-US" altLang="ja-JP" sz="4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しよ</a:t>
            </a:r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う</a:t>
            </a:r>
            <a:endParaRPr kumimoji="1"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5963194" y="1104516"/>
            <a:ext cx="2030160" cy="1603386"/>
            <a:chOff x="5963194" y="1104516"/>
            <a:chExt cx="2030160" cy="1603386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3" name="二等辺三角形 2"/>
              <p:cNvSpPr/>
              <p:nvPr/>
            </p:nvSpPr>
            <p:spPr>
              <a:xfrm>
                <a:off x="5963194" y="1104516"/>
                <a:ext cx="2030160" cy="1603386"/>
              </a:xfrm>
              <a:prstGeom prst="triangl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5" name="直線コネクタ 4"/>
              <p:cNvCxnSpPr/>
              <p:nvPr/>
            </p:nvCxnSpPr>
            <p:spPr>
              <a:xfrm>
                <a:off x="6583680" y="1704720"/>
                <a:ext cx="790303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直線コネクタ 9"/>
            <p:cNvCxnSpPr/>
            <p:nvPr/>
          </p:nvCxnSpPr>
          <p:spPr>
            <a:xfrm>
              <a:off x="6309360" y="2155371"/>
              <a:ext cx="130628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729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26502" y="1541095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8383" y="3339038"/>
            <a:ext cx="808426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ピラミッド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の一番下の段に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各自が用意してきた付箋を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「なぜ課題と捉えたのか」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を説明しながら貼りましょう</a:t>
            </a:r>
            <a:endParaRPr kumimoji="1"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右矢印 2"/>
          <p:cNvSpPr/>
          <p:nvPr/>
        </p:nvSpPr>
        <p:spPr>
          <a:xfrm>
            <a:off x="5626306" y="2226195"/>
            <a:ext cx="483326" cy="376161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/>
          <p:cNvGrpSpPr/>
          <p:nvPr/>
        </p:nvGrpSpPr>
        <p:grpSpPr>
          <a:xfrm>
            <a:off x="6109632" y="1104516"/>
            <a:ext cx="2030160" cy="1603386"/>
            <a:chOff x="5963194" y="1104516"/>
            <a:chExt cx="2030160" cy="1603386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25" name="二等辺三角形 24"/>
              <p:cNvSpPr/>
              <p:nvPr/>
            </p:nvSpPr>
            <p:spPr>
              <a:xfrm>
                <a:off x="5963194" y="1104516"/>
                <a:ext cx="2030160" cy="1603386"/>
              </a:xfrm>
              <a:prstGeom prst="triangl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6" name="直線コネクタ 25"/>
              <p:cNvCxnSpPr/>
              <p:nvPr/>
            </p:nvCxnSpPr>
            <p:spPr>
              <a:xfrm>
                <a:off x="6583680" y="1704720"/>
                <a:ext cx="790303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直線コネクタ 23"/>
            <p:cNvCxnSpPr/>
            <p:nvPr/>
          </p:nvCxnSpPr>
          <p:spPr>
            <a:xfrm>
              <a:off x="6309360" y="2155371"/>
              <a:ext cx="130628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74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26502" y="1541095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24780" y="2858796"/>
            <a:ext cx="696857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付箋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の中から、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教科や学年、学校全体で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考えたほうが良いと思う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付箋を上の段に移動させ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まし</a:t>
            </a:r>
            <a:r>
              <a:rPr lang="ja-JP" altLang="en-US" sz="44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ょう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963194" y="1104516"/>
            <a:ext cx="2030160" cy="1603386"/>
            <a:chOff x="5963194" y="1104516"/>
            <a:chExt cx="2030160" cy="1603386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24" name="二等辺三角形 23"/>
              <p:cNvSpPr/>
              <p:nvPr/>
            </p:nvSpPr>
            <p:spPr>
              <a:xfrm>
                <a:off x="5963194" y="1104516"/>
                <a:ext cx="2030160" cy="1603386"/>
              </a:xfrm>
              <a:prstGeom prst="triangl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6583680" y="1704720"/>
                <a:ext cx="790303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直線コネクタ 22"/>
            <p:cNvCxnSpPr/>
            <p:nvPr/>
          </p:nvCxnSpPr>
          <p:spPr>
            <a:xfrm>
              <a:off x="6309360" y="2155371"/>
              <a:ext cx="130628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左カーブ矢印 1"/>
          <p:cNvSpPr/>
          <p:nvPr/>
        </p:nvSpPr>
        <p:spPr>
          <a:xfrm rot="10436108">
            <a:off x="5869983" y="1817543"/>
            <a:ext cx="760864" cy="852549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上カーブ矢印 3"/>
          <p:cNvSpPr/>
          <p:nvPr/>
        </p:nvSpPr>
        <p:spPr>
          <a:xfrm rot="14687808">
            <a:off x="7029986" y="1166470"/>
            <a:ext cx="817701" cy="704452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99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26502" y="1541095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10744" y="3556492"/>
            <a:ext cx="752000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③思いついたものがあれば、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追加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していきましょう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963194" y="1104516"/>
            <a:ext cx="2030160" cy="1603386"/>
            <a:chOff x="5963194" y="1104516"/>
            <a:chExt cx="2030160" cy="1603386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24" name="二等辺三角形 23"/>
              <p:cNvSpPr/>
              <p:nvPr/>
            </p:nvSpPr>
            <p:spPr>
              <a:xfrm>
                <a:off x="5963194" y="1104516"/>
                <a:ext cx="2030160" cy="1603386"/>
              </a:xfrm>
              <a:prstGeom prst="triangl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6583680" y="1704720"/>
                <a:ext cx="790303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直線コネクタ 22"/>
            <p:cNvCxnSpPr/>
            <p:nvPr/>
          </p:nvCxnSpPr>
          <p:spPr>
            <a:xfrm>
              <a:off x="6309360" y="2155371"/>
              <a:ext cx="130628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線吹き出し 1 (枠付き) 25"/>
          <p:cNvSpPr/>
          <p:nvPr/>
        </p:nvSpPr>
        <p:spPr>
          <a:xfrm rot="10800000">
            <a:off x="7636215" y="1105095"/>
            <a:ext cx="772189" cy="559673"/>
          </a:xfrm>
          <a:prstGeom prst="borderCallout1">
            <a:avLst>
              <a:gd name="adj1" fmla="val 77443"/>
              <a:gd name="adj2" fmla="val 99145"/>
              <a:gd name="adj3" fmla="val 34012"/>
              <a:gd name="adj4" fmla="val 17098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線吹き出し 1 (枠付き) 26"/>
          <p:cNvSpPr/>
          <p:nvPr/>
        </p:nvSpPr>
        <p:spPr>
          <a:xfrm rot="10800000">
            <a:off x="5238801" y="1581105"/>
            <a:ext cx="772189" cy="559673"/>
          </a:xfrm>
          <a:prstGeom prst="borderCallout1">
            <a:avLst>
              <a:gd name="adj1" fmla="val 89113"/>
              <a:gd name="adj2" fmla="val -4047"/>
              <a:gd name="adj3" fmla="val 29344"/>
              <a:gd name="adj4" fmla="val -72619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線吹き出し 1 (枠付き) 27"/>
          <p:cNvSpPr/>
          <p:nvPr/>
        </p:nvSpPr>
        <p:spPr>
          <a:xfrm rot="10800000">
            <a:off x="4949380" y="2219573"/>
            <a:ext cx="772189" cy="559673"/>
          </a:xfrm>
          <a:prstGeom prst="borderCallout1">
            <a:avLst>
              <a:gd name="adj1" fmla="val 89113"/>
              <a:gd name="adj2" fmla="val -4047"/>
              <a:gd name="adj3" fmla="val 29344"/>
              <a:gd name="adj4" fmla="val -72619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29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64614" y="1548679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1277" y="3512797"/>
            <a:ext cx="695575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④学校全体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で取り組みたい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課題を話し合い、</a:t>
            </a:r>
            <a:r>
              <a:rPr lang="ja-JP" altLang="en-US" sz="44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決めま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しょう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963194" y="1104516"/>
            <a:ext cx="2030160" cy="1603386"/>
            <a:chOff x="5963194" y="1104516"/>
            <a:chExt cx="2030160" cy="1603386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24" name="二等辺三角形 23"/>
              <p:cNvSpPr/>
              <p:nvPr/>
            </p:nvSpPr>
            <p:spPr>
              <a:xfrm>
                <a:off x="5963194" y="1104516"/>
                <a:ext cx="2030160" cy="1603386"/>
              </a:xfrm>
              <a:prstGeom prst="triangl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6583680" y="1704720"/>
                <a:ext cx="790303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直線コネクタ 22"/>
            <p:cNvCxnSpPr/>
            <p:nvPr/>
          </p:nvCxnSpPr>
          <p:spPr>
            <a:xfrm>
              <a:off x="6309360" y="2155371"/>
              <a:ext cx="130628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右矢印 18"/>
          <p:cNvSpPr/>
          <p:nvPr/>
        </p:nvSpPr>
        <p:spPr>
          <a:xfrm>
            <a:off x="6309360" y="1187639"/>
            <a:ext cx="483326" cy="376161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5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サブタイトル 2"/>
          <p:cNvSpPr txBox="1">
            <a:spLocks/>
          </p:cNvSpPr>
          <p:nvPr/>
        </p:nvSpPr>
        <p:spPr>
          <a:xfrm>
            <a:off x="301277" y="895720"/>
            <a:ext cx="8640000" cy="572714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93327" y="159735"/>
            <a:ext cx="1784350" cy="1620000"/>
            <a:chOff x="6572250" y="317500"/>
            <a:chExt cx="1784350" cy="1620000"/>
          </a:xfrm>
        </p:grpSpPr>
        <p:sp>
          <p:nvSpPr>
            <p:cNvPr id="1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572250" y="629226"/>
              <a:ext cx="17843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kumimoji="1"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サブタイトル 2"/>
          <p:cNvSpPr txBox="1">
            <a:spLocks/>
          </p:cNvSpPr>
          <p:nvPr/>
        </p:nvSpPr>
        <p:spPr>
          <a:xfrm>
            <a:off x="1926502" y="1541095"/>
            <a:ext cx="7200000" cy="302594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457200">
              <a:lnSpc>
                <a:spcPct val="150000"/>
              </a:lnSpc>
              <a:defRPr/>
            </a:pPr>
            <a:r>
              <a:rPr lang="ja-JP" altLang="en-US" sz="3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: 角を丸くする 28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</a:p>
        </p:txBody>
      </p:sp>
      <p:sp>
        <p:nvSpPr>
          <p:cNvPr id="18" name="四角形: 角を丸くする 12"/>
          <p:cNvSpPr/>
          <p:nvPr/>
        </p:nvSpPr>
        <p:spPr>
          <a:xfrm>
            <a:off x="486502" y="2038613"/>
            <a:ext cx="1249550" cy="6692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noProof="0" dirty="0" smtClean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</a:t>
            </a:r>
            <a:r>
              <a:rPr lang="ja-JP" altLang="en-US" sz="3200" b="1" noProof="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５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</a:rPr>
              <a:t>分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37604" y="3166658"/>
            <a:ext cx="695575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⑤学校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全体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で取り組みたい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と考えた課題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色フェルトペンで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印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つけましょう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963194" y="1104516"/>
            <a:ext cx="2030160" cy="1603386"/>
            <a:chOff x="5963194" y="1104516"/>
            <a:chExt cx="2030160" cy="1603386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5963194" y="1104516"/>
              <a:ext cx="2030160" cy="1603386"/>
              <a:chOff x="5963194" y="1104516"/>
              <a:chExt cx="2030160" cy="1603386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24" name="二等辺三角形 23"/>
              <p:cNvSpPr/>
              <p:nvPr/>
            </p:nvSpPr>
            <p:spPr>
              <a:xfrm>
                <a:off x="5963194" y="1104516"/>
                <a:ext cx="2030160" cy="1603386"/>
              </a:xfrm>
              <a:prstGeom prst="triangl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6583680" y="1704720"/>
                <a:ext cx="790303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直線コネクタ 22"/>
            <p:cNvCxnSpPr/>
            <p:nvPr/>
          </p:nvCxnSpPr>
          <p:spPr>
            <a:xfrm>
              <a:off x="6309360" y="2155371"/>
              <a:ext cx="130628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右矢印 18"/>
          <p:cNvSpPr/>
          <p:nvPr/>
        </p:nvSpPr>
        <p:spPr>
          <a:xfrm>
            <a:off x="6309360" y="1187639"/>
            <a:ext cx="483326" cy="376161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62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</Words>
  <Application>Microsoft Office PowerPoint</Application>
  <PresentationFormat>画面に合わせる (4:3)</PresentationFormat>
  <Paragraphs>85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Meiryo UI</vt:lpstr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授業改善の実践から生まれた 課題の共有を目指すとともに、 学校全体で取り組んでいく課題を明らかにする研修会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2017-09-15T01:21:09Z</dcterms:created>
  <dcterms:modified xsi:type="dcterms:W3CDTF">2017-09-15T02:37:34Z</dcterms:modified>
</cp:coreProperties>
</file>