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1"/>
  </p:sldMasterIdLst>
  <p:notesMasterIdLst>
    <p:notesMasterId r:id="rId12"/>
  </p:notesMasterIdLst>
  <p:sldIdLst>
    <p:sldId id="298" r:id="rId2"/>
    <p:sldId id="299" r:id="rId3"/>
    <p:sldId id="322" r:id="rId4"/>
    <p:sldId id="265" r:id="rId5"/>
    <p:sldId id="306" r:id="rId6"/>
    <p:sldId id="305" r:id="rId7"/>
    <p:sldId id="301" r:id="rId8"/>
    <p:sldId id="302" r:id="rId9"/>
    <p:sldId id="320" r:id="rId10"/>
    <p:sldId id="307" r:id="rId11"/>
  </p:sldIdLst>
  <p:sldSz cx="9144000" cy="6858000" type="screen4x3"/>
  <p:notesSz cx="6797675" cy="99266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6D9F1"/>
    <a:srgbClr val="C6F2F2"/>
    <a:srgbClr val="FF6699"/>
    <a:srgbClr val="FFCCFF"/>
    <a:srgbClr val="FFFF99"/>
    <a:srgbClr val="CCFFFF"/>
    <a:srgbClr val="33CC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04" autoAdjust="0"/>
    <p:restoredTop sz="78597" autoAdjust="0"/>
  </p:normalViewPr>
  <p:slideViewPr>
    <p:cSldViewPr snapToGrid="0">
      <p:cViewPr varScale="1">
        <p:scale>
          <a:sx n="55" d="100"/>
          <a:sy n="55" d="100"/>
        </p:scale>
        <p:origin x="1698" y="60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28" Type="http://schemas.microsoft.com/office/2016/11/relationships/changesInfo" Target="changesInfos/changesInfo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yuki yachi" userId="e643f28de3797c26" providerId="LiveId" clId="{95977805-9D2A-4E21-8257-48B9AC06F3E7}"/>
    <pc:docChg chg="custSel modSld">
      <pc:chgData name="yuki yachi" userId="e643f28de3797c26" providerId="LiveId" clId="{95977805-9D2A-4E21-8257-48B9AC06F3E7}" dt="2017-09-09T14:13:47.531" v="243" actId="1076"/>
      <pc:docMkLst>
        <pc:docMk/>
      </pc:docMkLst>
      <pc:sldChg chg="modSp">
        <pc:chgData name="yuki yachi" userId="e643f28de3797c26" providerId="LiveId" clId="{95977805-9D2A-4E21-8257-48B9AC06F3E7}" dt="2017-09-09T14:08:27.072" v="33" actId="1076"/>
        <pc:sldMkLst>
          <pc:docMk/>
          <pc:sldMk cId="3427014908" sldId="258"/>
        </pc:sldMkLst>
        <pc:graphicFrameChg chg="mod modGraphic">
          <ac:chgData name="yuki yachi" userId="e643f28de3797c26" providerId="LiveId" clId="{95977805-9D2A-4E21-8257-48B9AC06F3E7}" dt="2017-09-09T14:08:27.072" v="33" actId="1076"/>
          <ac:graphicFrameMkLst>
            <pc:docMk/>
            <pc:sldMk cId="3427014908" sldId="258"/>
            <ac:graphicFrameMk id="2" creationId="{00000000-0000-0000-0000-000000000000}"/>
          </ac:graphicFrameMkLst>
        </pc:graphicFrameChg>
      </pc:sldChg>
      <pc:sldChg chg="modSp">
        <pc:chgData name="yuki yachi" userId="e643f28de3797c26" providerId="LiveId" clId="{95977805-9D2A-4E21-8257-48B9AC06F3E7}" dt="2017-09-09T14:12:41.222" v="234" actId="1076"/>
        <pc:sldMkLst>
          <pc:docMk/>
          <pc:sldMk cId="721815038" sldId="260"/>
        </pc:sldMkLst>
        <pc:spChg chg="mod">
          <ac:chgData name="yuki yachi" userId="e643f28de3797c26" providerId="LiveId" clId="{95977805-9D2A-4E21-8257-48B9AC06F3E7}" dt="2017-09-09T14:11:51.342" v="194" actId="20577"/>
          <ac:spMkLst>
            <pc:docMk/>
            <pc:sldMk cId="721815038" sldId="260"/>
            <ac:spMk id="12" creationId="{00000000-0000-0000-0000-000000000000}"/>
          </ac:spMkLst>
        </pc:spChg>
        <pc:spChg chg="mod">
          <ac:chgData name="yuki yachi" userId="e643f28de3797c26" providerId="LiveId" clId="{95977805-9D2A-4E21-8257-48B9AC06F3E7}" dt="2017-09-09T14:12:29.055" v="219" actId="1035"/>
          <ac:spMkLst>
            <pc:docMk/>
            <pc:sldMk cId="721815038" sldId="260"/>
            <ac:spMk id="24" creationId="{00000000-0000-0000-0000-000000000000}"/>
          </ac:spMkLst>
        </pc:spChg>
        <pc:spChg chg="mod">
          <ac:chgData name="yuki yachi" userId="e643f28de3797c26" providerId="LiveId" clId="{95977805-9D2A-4E21-8257-48B9AC06F3E7}" dt="2017-09-09T14:12:36.957" v="229" actId="1076"/>
          <ac:spMkLst>
            <pc:docMk/>
            <pc:sldMk cId="721815038" sldId="260"/>
            <ac:spMk id="25" creationId="{00000000-0000-0000-0000-000000000000}"/>
          </ac:spMkLst>
        </pc:spChg>
        <pc:spChg chg="mod">
          <ac:chgData name="yuki yachi" userId="e643f28de3797c26" providerId="LiveId" clId="{95977805-9D2A-4E21-8257-48B9AC06F3E7}" dt="2017-09-09T14:12:41.222" v="234" actId="1076"/>
          <ac:spMkLst>
            <pc:docMk/>
            <pc:sldMk cId="721815038" sldId="260"/>
            <ac:spMk id="26" creationId="{00000000-0000-0000-0000-000000000000}"/>
          </ac:spMkLst>
        </pc:spChg>
      </pc:sldChg>
      <pc:sldChg chg="addSp delSp">
        <pc:chgData name="yuki yachi" userId="e643f28de3797c26" providerId="LiveId" clId="{95977805-9D2A-4E21-8257-48B9AC06F3E7}" dt="2017-09-09T14:12:54.261" v="236" actId="1076"/>
        <pc:sldMkLst>
          <pc:docMk/>
          <pc:sldMk cId="4041872171" sldId="261"/>
        </pc:sldMkLst>
        <pc:spChg chg="del">
          <ac:chgData name="yuki yachi" userId="e643f28de3797c26" providerId="LiveId" clId="{95977805-9D2A-4E21-8257-48B9AC06F3E7}" dt="2017-09-09T14:12:02.749" v="195" actId="478"/>
          <ac:spMkLst>
            <pc:docMk/>
            <pc:sldMk cId="4041872171" sldId="261"/>
            <ac:spMk id="13" creationId="{00000000-0000-0000-0000-000000000000}"/>
          </ac:spMkLst>
        </pc:spChg>
        <pc:spChg chg="del">
          <ac:chgData name="yuki yachi" userId="e643f28de3797c26" providerId="LiveId" clId="{95977805-9D2A-4E21-8257-48B9AC06F3E7}" dt="2017-09-09T14:12:53.417" v="235" actId="478"/>
          <ac:spMkLst>
            <pc:docMk/>
            <pc:sldMk cId="4041872171" sldId="261"/>
            <ac:spMk id="25" creationId="{00000000-0000-0000-0000-000000000000}"/>
          </ac:spMkLst>
        </pc:spChg>
        <pc:spChg chg="del">
          <ac:chgData name="yuki yachi" userId="e643f28de3797c26" providerId="LiveId" clId="{95977805-9D2A-4E21-8257-48B9AC06F3E7}" dt="2017-09-09T14:12:53.417" v="235" actId="478"/>
          <ac:spMkLst>
            <pc:docMk/>
            <pc:sldMk cId="4041872171" sldId="261"/>
            <ac:spMk id="26" creationId="{00000000-0000-0000-0000-000000000000}"/>
          </ac:spMkLst>
        </pc:spChg>
        <pc:spChg chg="del">
          <ac:chgData name="yuki yachi" userId="e643f28de3797c26" providerId="LiveId" clId="{95977805-9D2A-4E21-8257-48B9AC06F3E7}" dt="2017-09-09T14:12:53.417" v="235" actId="478"/>
          <ac:spMkLst>
            <pc:docMk/>
            <pc:sldMk cId="4041872171" sldId="261"/>
            <ac:spMk id="27" creationId="{00000000-0000-0000-0000-000000000000}"/>
          </ac:spMkLst>
        </pc:spChg>
        <pc:spChg chg="add">
          <ac:chgData name="yuki yachi" userId="e643f28de3797c26" providerId="LiveId" clId="{95977805-9D2A-4E21-8257-48B9AC06F3E7}" dt="2017-09-09T14:12:03.706" v="196" actId="1076"/>
          <ac:spMkLst>
            <pc:docMk/>
            <pc:sldMk cId="4041872171" sldId="261"/>
            <ac:spMk id="35" creationId="{869EBC2D-DEB7-4BE3-9532-977701D9A125}"/>
          </ac:spMkLst>
        </pc:spChg>
        <pc:spChg chg="add">
          <ac:chgData name="yuki yachi" userId="e643f28de3797c26" providerId="LiveId" clId="{95977805-9D2A-4E21-8257-48B9AC06F3E7}" dt="2017-09-09T14:12:54.261" v="236" actId="1076"/>
          <ac:spMkLst>
            <pc:docMk/>
            <pc:sldMk cId="4041872171" sldId="261"/>
            <ac:spMk id="39" creationId="{D4BEC1DF-FB2C-44C7-B310-15A720EA54EA}"/>
          </ac:spMkLst>
        </pc:spChg>
        <pc:spChg chg="add">
          <ac:chgData name="yuki yachi" userId="e643f28de3797c26" providerId="LiveId" clId="{95977805-9D2A-4E21-8257-48B9AC06F3E7}" dt="2017-09-09T14:12:54.261" v="236" actId="1076"/>
          <ac:spMkLst>
            <pc:docMk/>
            <pc:sldMk cId="4041872171" sldId="261"/>
            <ac:spMk id="40" creationId="{ADB369B3-043F-45C2-B547-9482CC794968}"/>
          </ac:spMkLst>
        </pc:spChg>
        <pc:spChg chg="add">
          <ac:chgData name="yuki yachi" userId="e643f28de3797c26" providerId="LiveId" clId="{95977805-9D2A-4E21-8257-48B9AC06F3E7}" dt="2017-09-09T14:12:54.261" v="236" actId="1076"/>
          <ac:spMkLst>
            <pc:docMk/>
            <pc:sldMk cId="4041872171" sldId="261"/>
            <ac:spMk id="41" creationId="{FEC2FADF-B403-4499-A76A-9FF984AC2AE2}"/>
          </ac:spMkLst>
        </pc:spChg>
      </pc:sldChg>
      <pc:sldChg chg="delSp modSp">
        <pc:chgData name="yuki yachi" userId="e643f28de3797c26" providerId="LiveId" clId="{95977805-9D2A-4E21-8257-48B9AC06F3E7}" dt="2017-09-09T14:13:47.531" v="243" actId="1076"/>
        <pc:sldMkLst>
          <pc:docMk/>
          <pc:sldMk cId="943368153" sldId="262"/>
        </pc:sldMkLst>
        <pc:spChg chg="del">
          <ac:chgData name="yuki yachi" userId="e643f28de3797c26" providerId="LiveId" clId="{95977805-9D2A-4E21-8257-48B9AC06F3E7}" dt="2017-09-09T14:13:10.259" v="237" actId="478"/>
          <ac:spMkLst>
            <pc:docMk/>
            <pc:sldMk cId="943368153" sldId="262"/>
            <ac:spMk id="11" creationId="{00000000-0000-0000-0000-000000000000}"/>
          </ac:spMkLst>
        </pc:spChg>
        <pc:picChg chg="mod">
          <ac:chgData name="yuki yachi" userId="e643f28de3797c26" providerId="LiveId" clId="{95977805-9D2A-4E21-8257-48B9AC06F3E7}" dt="2017-09-09T14:13:47.531" v="243" actId="1076"/>
          <ac:picMkLst>
            <pc:docMk/>
            <pc:sldMk cId="943368153" sldId="262"/>
            <ac:picMk id="2" creationId="{00000000-0000-0000-0000-000000000000}"/>
          </ac:picMkLst>
        </pc:picChg>
      </pc:sldChg>
      <pc:sldChg chg="modSp">
        <pc:chgData name="yuki yachi" userId="e643f28de3797c26" providerId="LiveId" clId="{95977805-9D2A-4E21-8257-48B9AC06F3E7}" dt="2017-09-09T14:09:23.164" v="91" actId="1076"/>
        <pc:sldMkLst>
          <pc:docMk/>
          <pc:sldMk cId="3932932811" sldId="263"/>
        </pc:sldMkLst>
        <pc:spChg chg="mod">
          <ac:chgData name="yuki yachi" userId="e643f28de3797c26" providerId="LiveId" clId="{95977805-9D2A-4E21-8257-48B9AC06F3E7}" dt="2017-09-09T14:08:46.723" v="54" actId="20577"/>
          <ac:spMkLst>
            <pc:docMk/>
            <pc:sldMk cId="3932932811" sldId="263"/>
            <ac:spMk id="2" creationId="{00000000-0000-0000-0000-000000000000}"/>
          </ac:spMkLst>
        </pc:spChg>
        <pc:spChg chg="mod">
          <ac:chgData name="yuki yachi" userId="e643f28de3797c26" providerId="LiveId" clId="{95977805-9D2A-4E21-8257-48B9AC06F3E7}" dt="2017-09-09T14:09:23.164" v="91" actId="1076"/>
          <ac:spMkLst>
            <pc:docMk/>
            <pc:sldMk cId="3932932811" sldId="263"/>
            <ac:spMk id="25" creationId="{00000000-0000-0000-0000-000000000000}"/>
          </ac:spMkLst>
        </pc:spChg>
        <pc:spChg chg="mod">
          <ac:chgData name="yuki yachi" userId="e643f28de3797c26" providerId="LiveId" clId="{95977805-9D2A-4E21-8257-48B9AC06F3E7}" dt="2017-09-09T14:09:14.945" v="81" actId="1076"/>
          <ac:spMkLst>
            <pc:docMk/>
            <pc:sldMk cId="3932932811" sldId="263"/>
            <ac:spMk id="26" creationId="{00000000-0000-0000-0000-000000000000}"/>
          </ac:spMkLst>
        </pc:spChg>
        <pc:spChg chg="mod">
          <ac:chgData name="yuki yachi" userId="e643f28de3797c26" providerId="LiveId" clId="{95977805-9D2A-4E21-8257-48B9AC06F3E7}" dt="2017-09-09T14:09:08.757" v="71" actId="1076"/>
          <ac:spMkLst>
            <pc:docMk/>
            <pc:sldMk cId="3932932811" sldId="263"/>
            <ac:spMk id="27" creationId="{00000000-0000-0000-0000-000000000000}"/>
          </ac:spMkLst>
        </pc:spChg>
        <pc:spChg chg="mod">
          <ac:chgData name="yuki yachi" userId="e643f28de3797c26" providerId="LiveId" clId="{95977805-9D2A-4E21-8257-48B9AC06F3E7}" dt="2017-09-09T14:08:54.282" v="58" actId="1076"/>
          <ac:spMkLst>
            <pc:docMk/>
            <pc:sldMk cId="3932932811" sldId="263"/>
            <ac:spMk id="31" creationId="{00000000-0000-0000-0000-000000000000}"/>
          </ac:spMkLst>
        </pc:spChg>
        <pc:spChg chg="mod">
          <ac:chgData name="yuki yachi" userId="e643f28de3797c26" providerId="LiveId" clId="{95977805-9D2A-4E21-8257-48B9AC06F3E7}" dt="2017-09-09T14:09:03.493" v="66" actId="1076"/>
          <ac:spMkLst>
            <pc:docMk/>
            <pc:sldMk cId="3932932811" sldId="263"/>
            <ac:spMk id="32" creationId="{00000000-0000-0000-0000-000000000000}"/>
          </ac:spMkLst>
        </pc:spChg>
        <pc:spChg chg="mod">
          <ac:chgData name="yuki yachi" userId="e643f28de3797c26" providerId="LiveId" clId="{95977805-9D2A-4E21-8257-48B9AC06F3E7}" dt="2017-09-09T14:08:58.145" v="62" actId="1076"/>
          <ac:spMkLst>
            <pc:docMk/>
            <pc:sldMk cId="3932932811" sldId="263"/>
            <ac:spMk id="33" creationId="{00000000-0000-0000-0000-000000000000}"/>
          </ac:spMkLst>
        </pc:spChg>
      </pc:sldChg>
      <pc:sldChg chg="delSp modSp">
        <pc:chgData name="yuki yachi" userId="e643f28de3797c26" providerId="LiveId" clId="{95977805-9D2A-4E21-8257-48B9AC06F3E7}" dt="2017-09-09T14:10:33.728" v="143" actId="1076"/>
        <pc:sldMkLst>
          <pc:docMk/>
          <pc:sldMk cId="1698168725" sldId="264"/>
        </pc:sldMkLst>
        <pc:spChg chg="mod">
          <ac:chgData name="yuki yachi" userId="e643f28de3797c26" providerId="LiveId" clId="{95977805-9D2A-4E21-8257-48B9AC06F3E7}" dt="2017-09-09T14:09:34.101" v="108" actId="1076"/>
          <ac:spMkLst>
            <pc:docMk/>
            <pc:sldMk cId="1698168725" sldId="264"/>
            <ac:spMk id="9" creationId="{00000000-0000-0000-0000-000000000000}"/>
          </ac:spMkLst>
        </pc:spChg>
        <pc:spChg chg="mod">
          <ac:chgData name="yuki yachi" userId="e643f28de3797c26" providerId="LiveId" clId="{95977805-9D2A-4E21-8257-48B9AC06F3E7}" dt="2017-09-09T14:09:58.381" v="136" actId="20577"/>
          <ac:spMkLst>
            <pc:docMk/>
            <pc:sldMk cId="1698168725" sldId="264"/>
            <ac:spMk id="12" creationId="{00000000-0000-0000-0000-000000000000}"/>
          </ac:spMkLst>
        </pc:spChg>
        <pc:spChg chg="mod">
          <ac:chgData name="yuki yachi" userId="e643f28de3797c26" providerId="LiveId" clId="{95977805-9D2A-4E21-8257-48B9AC06F3E7}" dt="2017-09-09T14:09:50.917" v="126" actId="1076"/>
          <ac:spMkLst>
            <pc:docMk/>
            <pc:sldMk cId="1698168725" sldId="264"/>
            <ac:spMk id="13" creationId="{00000000-0000-0000-0000-000000000000}"/>
          </ac:spMkLst>
        </pc:spChg>
        <pc:spChg chg="mod">
          <ac:chgData name="yuki yachi" userId="e643f28de3797c26" providerId="LiveId" clId="{95977805-9D2A-4E21-8257-48B9AC06F3E7}" dt="2017-09-09T14:10:03.763" v="141" actId="1076"/>
          <ac:spMkLst>
            <pc:docMk/>
            <pc:sldMk cId="1698168725" sldId="264"/>
            <ac:spMk id="14" creationId="{00000000-0000-0000-0000-000000000000}"/>
          </ac:spMkLst>
        </pc:spChg>
        <pc:spChg chg="mod">
          <ac:chgData name="yuki yachi" userId="e643f28de3797c26" providerId="LiveId" clId="{95977805-9D2A-4E21-8257-48B9AC06F3E7}" dt="2017-09-09T14:09:40.323" v="112" actId="1076"/>
          <ac:spMkLst>
            <pc:docMk/>
            <pc:sldMk cId="1698168725" sldId="264"/>
            <ac:spMk id="51" creationId="{00000000-0000-0000-0000-000000000000}"/>
          </ac:spMkLst>
        </pc:spChg>
        <pc:spChg chg="del">
          <ac:chgData name="yuki yachi" userId="e643f28de3797c26" providerId="LiveId" clId="{95977805-9D2A-4E21-8257-48B9AC06F3E7}" dt="2017-09-09T14:10:15.675" v="142" actId="478"/>
          <ac:spMkLst>
            <pc:docMk/>
            <pc:sldMk cId="1698168725" sldId="264"/>
            <ac:spMk id="52" creationId="{00000000-0000-0000-0000-000000000000}"/>
          </ac:spMkLst>
        </pc:spChg>
        <pc:spChg chg="del">
          <ac:chgData name="yuki yachi" userId="e643f28de3797c26" providerId="LiveId" clId="{95977805-9D2A-4E21-8257-48B9AC06F3E7}" dt="2017-09-09T14:10:15.675" v="142" actId="478"/>
          <ac:spMkLst>
            <pc:docMk/>
            <pc:sldMk cId="1698168725" sldId="264"/>
            <ac:spMk id="53" creationId="{00000000-0000-0000-0000-000000000000}"/>
          </ac:spMkLst>
        </pc:spChg>
        <pc:spChg chg="del">
          <ac:chgData name="yuki yachi" userId="e643f28de3797c26" providerId="LiveId" clId="{95977805-9D2A-4E21-8257-48B9AC06F3E7}" dt="2017-09-09T14:10:15.675" v="142" actId="478"/>
          <ac:spMkLst>
            <pc:docMk/>
            <pc:sldMk cId="1698168725" sldId="264"/>
            <ac:spMk id="54" creationId="{00000000-0000-0000-0000-000000000000}"/>
          </ac:spMkLst>
        </pc:spChg>
        <pc:spChg chg="mod">
          <ac:chgData name="yuki yachi" userId="e643f28de3797c26" providerId="LiveId" clId="{95977805-9D2A-4E21-8257-48B9AC06F3E7}" dt="2017-09-09T14:10:33.728" v="143" actId="1076"/>
          <ac:spMkLst>
            <pc:docMk/>
            <pc:sldMk cId="1698168725" sldId="264"/>
            <ac:spMk id="55" creationId="{00000000-0000-0000-0000-000000000000}"/>
          </ac:spMkLst>
        </pc:spChg>
        <pc:spChg chg="mod">
          <ac:chgData name="yuki yachi" userId="e643f28de3797c26" providerId="LiveId" clId="{95977805-9D2A-4E21-8257-48B9AC06F3E7}" dt="2017-09-09T14:10:33.728" v="143" actId="1076"/>
          <ac:spMkLst>
            <pc:docMk/>
            <pc:sldMk cId="1698168725" sldId="264"/>
            <ac:spMk id="56" creationId="{00000000-0000-0000-0000-000000000000}"/>
          </ac:spMkLst>
        </pc:spChg>
        <pc:spChg chg="mod">
          <ac:chgData name="yuki yachi" userId="e643f28de3797c26" providerId="LiveId" clId="{95977805-9D2A-4E21-8257-48B9AC06F3E7}" dt="2017-09-09T14:10:33.728" v="143" actId="1076"/>
          <ac:spMkLst>
            <pc:docMk/>
            <pc:sldMk cId="1698168725" sldId="264"/>
            <ac:spMk id="57" creationId="{00000000-0000-0000-0000-000000000000}"/>
          </ac:spMkLst>
        </pc:spChg>
        <pc:spChg chg="mod">
          <ac:chgData name="yuki yachi" userId="e643f28de3797c26" providerId="LiveId" clId="{95977805-9D2A-4E21-8257-48B9AC06F3E7}" dt="2017-09-09T14:09:45.553" v="116" actId="1076"/>
          <ac:spMkLst>
            <pc:docMk/>
            <pc:sldMk cId="1698168725" sldId="264"/>
            <ac:spMk id="58" creationId="{00000000-0000-0000-0000-000000000000}"/>
          </ac:spMkLst>
        </pc:spChg>
      </pc:sldChg>
    </pc:docChg>
  </pc:docChgLst>
  <pc:docChgLst>
    <pc:chgData name="yuki yachi" userId="e643f28de3797c26" providerId="LiveId" clId="{273D5E1D-326B-4025-B8CE-17E2A9005F65}"/>
    <pc:docChg chg="undo custSel addSld delSld modSld sldOrd">
      <pc:chgData name="yuki yachi" userId="e643f28de3797c26" providerId="LiveId" clId="{273D5E1D-326B-4025-B8CE-17E2A9005F65}" dt="2017-10-22T14:27:45.880" v="8950" actId="1076"/>
      <pc:docMkLst>
        <pc:docMk/>
      </pc:docMkLst>
      <pc:sldChg chg="del ord">
        <pc:chgData name="yuki yachi" userId="e643f28de3797c26" providerId="LiveId" clId="{273D5E1D-326B-4025-B8CE-17E2A9005F65}" dt="2017-10-22T14:27:14.032" v="8924" actId="2696"/>
        <pc:sldMkLst>
          <pc:docMk/>
          <pc:sldMk cId="928286699" sldId="256"/>
        </pc:sldMkLst>
      </pc:sldChg>
      <pc:sldChg chg="del">
        <pc:chgData name="yuki yachi" userId="e643f28de3797c26" providerId="LiveId" clId="{273D5E1D-326B-4025-B8CE-17E2A9005F65}" dt="2017-10-22T14:27:15.176" v="8925" actId="2696"/>
        <pc:sldMkLst>
          <pc:docMk/>
          <pc:sldMk cId="3427014908" sldId="258"/>
        </pc:sldMkLst>
      </pc:sldChg>
      <pc:sldChg chg="del">
        <pc:chgData name="yuki yachi" userId="e643f28de3797c26" providerId="LiveId" clId="{273D5E1D-326B-4025-B8CE-17E2A9005F65}" dt="2017-10-22T14:27:17.035" v="8928" actId="2696"/>
        <pc:sldMkLst>
          <pc:docMk/>
          <pc:sldMk cId="721815038" sldId="260"/>
        </pc:sldMkLst>
      </pc:sldChg>
      <pc:sldChg chg="del">
        <pc:chgData name="yuki yachi" userId="e643f28de3797c26" providerId="LiveId" clId="{273D5E1D-326B-4025-B8CE-17E2A9005F65}" dt="2017-10-22T14:27:17.573" v="8929" actId="2696"/>
        <pc:sldMkLst>
          <pc:docMk/>
          <pc:sldMk cId="4041872171" sldId="261"/>
        </pc:sldMkLst>
      </pc:sldChg>
      <pc:sldChg chg="del">
        <pc:chgData name="yuki yachi" userId="e643f28de3797c26" providerId="LiveId" clId="{273D5E1D-326B-4025-B8CE-17E2A9005F65}" dt="2017-10-22T14:27:18.243" v="8930" actId="2696"/>
        <pc:sldMkLst>
          <pc:docMk/>
          <pc:sldMk cId="943368153" sldId="262"/>
        </pc:sldMkLst>
      </pc:sldChg>
      <pc:sldChg chg="del">
        <pc:chgData name="yuki yachi" userId="e643f28de3797c26" providerId="LiveId" clId="{273D5E1D-326B-4025-B8CE-17E2A9005F65}" dt="2017-10-22T14:27:15.868" v="8926" actId="2696"/>
        <pc:sldMkLst>
          <pc:docMk/>
          <pc:sldMk cId="3932932811" sldId="263"/>
        </pc:sldMkLst>
      </pc:sldChg>
      <pc:sldChg chg="del">
        <pc:chgData name="yuki yachi" userId="e643f28de3797c26" providerId="LiveId" clId="{273D5E1D-326B-4025-B8CE-17E2A9005F65}" dt="2017-10-22T14:27:16.476" v="8927" actId="2696"/>
        <pc:sldMkLst>
          <pc:docMk/>
          <pc:sldMk cId="1698168725" sldId="264"/>
        </pc:sldMkLst>
      </pc:sldChg>
      <pc:sldChg chg="addSp delSp modSp modTransition modNotesTx">
        <pc:chgData name="yuki yachi" userId="e643f28de3797c26" providerId="LiveId" clId="{273D5E1D-326B-4025-B8CE-17E2A9005F65}" dt="2017-10-22T14:03:57.147" v="7310" actId="20577"/>
        <pc:sldMkLst>
          <pc:docMk/>
          <pc:sldMk cId="69561517" sldId="265"/>
        </pc:sldMkLst>
        <pc:spChg chg="mod">
          <ac:chgData name="yuki yachi" userId="e643f28de3797c26" providerId="LiveId" clId="{273D5E1D-326B-4025-B8CE-17E2A9005F65}" dt="2017-10-22T03:57:51.400" v="1883" actId="478"/>
          <ac:spMkLst>
            <pc:docMk/>
            <pc:sldMk cId="69561517" sldId="265"/>
            <ac:spMk id="5" creationId="{00000000-0000-0000-0000-000000000000}"/>
          </ac:spMkLst>
        </pc:spChg>
        <pc:spChg chg="del">
          <ac:chgData name="yuki yachi" userId="e643f28de3797c26" providerId="LiveId" clId="{273D5E1D-326B-4025-B8CE-17E2A9005F65}" dt="2017-10-22T01:34:14.122" v="1064" actId="478"/>
          <ac:spMkLst>
            <pc:docMk/>
            <pc:sldMk cId="69561517" sldId="265"/>
            <ac:spMk id="10" creationId="{00000000-0000-0000-0000-000000000000}"/>
          </ac:spMkLst>
        </pc:spChg>
        <pc:spChg chg="del">
          <ac:chgData name="yuki yachi" userId="e643f28de3797c26" providerId="LiveId" clId="{273D5E1D-326B-4025-B8CE-17E2A9005F65}" dt="2017-10-22T01:34:09.921" v="1062" actId="478"/>
          <ac:spMkLst>
            <pc:docMk/>
            <pc:sldMk cId="69561517" sldId="265"/>
            <ac:spMk id="11" creationId="{00000000-0000-0000-0000-000000000000}"/>
          </ac:spMkLst>
        </pc:spChg>
        <pc:spChg chg="del">
          <ac:chgData name="yuki yachi" userId="e643f28de3797c26" providerId="LiveId" clId="{273D5E1D-326B-4025-B8CE-17E2A9005F65}" dt="2017-10-22T01:34:02.251" v="1059" actId="478"/>
          <ac:spMkLst>
            <pc:docMk/>
            <pc:sldMk cId="69561517" sldId="265"/>
            <ac:spMk id="12" creationId="{00000000-0000-0000-0000-000000000000}"/>
          </ac:spMkLst>
        </pc:spChg>
        <pc:spChg chg="add del">
          <ac:chgData name="yuki yachi" userId="e643f28de3797c26" providerId="LiveId" clId="{273D5E1D-326B-4025-B8CE-17E2A9005F65}" dt="2017-10-22T04:03:11.864" v="2263" actId="478"/>
          <ac:spMkLst>
            <pc:docMk/>
            <pc:sldMk cId="69561517" sldId="265"/>
            <ac:spMk id="16" creationId="{B24929C3-4DB0-4F9C-9559-A4A9AA70E58C}"/>
          </ac:spMkLst>
        </pc:spChg>
        <pc:spChg chg="add mod">
          <ac:chgData name="yuki yachi" userId="e643f28de3797c26" providerId="LiveId" clId="{273D5E1D-326B-4025-B8CE-17E2A9005F65}" dt="2017-10-22T01:39:39.188" v="1123" actId="1076"/>
          <ac:spMkLst>
            <pc:docMk/>
            <pc:sldMk cId="69561517" sldId="265"/>
            <ac:spMk id="21" creationId="{2DB8853D-4B64-4973-A892-019FB9F1E764}"/>
          </ac:spMkLst>
        </pc:spChg>
        <pc:spChg chg="add del">
          <ac:chgData name="yuki yachi" userId="e643f28de3797c26" providerId="LiveId" clId="{273D5E1D-326B-4025-B8CE-17E2A9005F65}" dt="2017-10-22T01:40:47.439" v="1129" actId="478"/>
          <ac:spMkLst>
            <pc:docMk/>
            <pc:sldMk cId="69561517" sldId="265"/>
            <ac:spMk id="22" creationId="{E2E3204B-9401-4958-8F90-B4545E2E6C92}"/>
          </ac:spMkLst>
        </pc:spChg>
        <pc:spChg chg="add del mod">
          <ac:chgData name="yuki yachi" userId="e643f28de3797c26" providerId="LiveId" clId="{273D5E1D-326B-4025-B8CE-17E2A9005F65}" dt="2017-10-22T03:55:18.355" v="1646" actId="478"/>
          <ac:spMkLst>
            <pc:docMk/>
            <pc:sldMk cId="69561517" sldId="265"/>
            <ac:spMk id="22" creationId="{E918B2BB-2F1C-4747-865C-3938CE261D06}"/>
          </ac:spMkLst>
        </pc:spChg>
        <pc:picChg chg="add mod">
          <ac:chgData name="yuki yachi" userId="e643f28de3797c26" providerId="LiveId" clId="{273D5E1D-326B-4025-B8CE-17E2A9005F65}" dt="2017-10-22T01:46:43.963" v="1188" actId="1035"/>
          <ac:picMkLst>
            <pc:docMk/>
            <pc:sldMk cId="69561517" sldId="265"/>
            <ac:picMk id="2" creationId="{F7B74D24-C4CB-4094-AA04-F04EBEC99D3D}"/>
          </ac:picMkLst>
        </pc:picChg>
        <pc:picChg chg="add mod">
          <ac:chgData name="yuki yachi" userId="e643f28de3797c26" providerId="LiveId" clId="{273D5E1D-326B-4025-B8CE-17E2A9005F65}" dt="2017-10-22T01:46:52.914" v="1202" actId="1035"/>
          <ac:picMkLst>
            <pc:docMk/>
            <pc:sldMk cId="69561517" sldId="265"/>
            <ac:picMk id="3" creationId="{98210564-8EC1-487C-B2CA-DAFBEC187749}"/>
          </ac:picMkLst>
        </pc:picChg>
        <pc:picChg chg="add mod">
          <ac:chgData name="yuki yachi" userId="e643f28de3797c26" providerId="LiveId" clId="{273D5E1D-326B-4025-B8CE-17E2A9005F65}" dt="2017-10-22T01:47:03.676" v="1218" actId="1036"/>
          <ac:picMkLst>
            <pc:docMk/>
            <pc:sldMk cId="69561517" sldId="265"/>
            <ac:picMk id="4" creationId="{4C4500D5-CE26-40D3-86EB-870DB2F35A5F}"/>
          </ac:picMkLst>
        </pc:picChg>
        <pc:picChg chg="del">
          <ac:chgData name="yuki yachi" userId="e643f28de3797c26" providerId="LiveId" clId="{273D5E1D-326B-4025-B8CE-17E2A9005F65}" dt="2017-10-22T01:34:11.738" v="1063" actId="478"/>
          <ac:picMkLst>
            <pc:docMk/>
            <pc:sldMk cId="69561517" sldId="265"/>
            <ac:picMk id="6" creationId="{00000000-0000-0000-0000-000000000000}"/>
          </ac:picMkLst>
        </pc:picChg>
        <pc:picChg chg="del">
          <ac:chgData name="yuki yachi" userId="e643f28de3797c26" providerId="LiveId" clId="{273D5E1D-326B-4025-B8CE-17E2A9005F65}" dt="2017-10-22T01:34:06.989" v="1061" actId="478"/>
          <ac:picMkLst>
            <pc:docMk/>
            <pc:sldMk cId="69561517" sldId="265"/>
            <ac:picMk id="7" creationId="{00000000-0000-0000-0000-000000000000}"/>
          </ac:picMkLst>
        </pc:picChg>
        <pc:picChg chg="add del mod">
          <ac:chgData name="yuki yachi" userId="e643f28de3797c26" providerId="LiveId" clId="{273D5E1D-326B-4025-B8CE-17E2A9005F65}" dt="2017-10-22T04:00:45.268" v="2176" actId="478"/>
          <ac:picMkLst>
            <pc:docMk/>
            <pc:sldMk cId="69561517" sldId="265"/>
            <ac:picMk id="7" creationId="{B9657359-5A5A-4C68-B78C-E6E61BF026F2}"/>
          </ac:picMkLst>
        </pc:picChg>
        <pc:picChg chg="add mod">
          <ac:chgData name="yuki yachi" userId="e643f28de3797c26" providerId="LiveId" clId="{273D5E1D-326B-4025-B8CE-17E2A9005F65}" dt="2017-10-22T01:47:03.676" v="1218" actId="1036"/>
          <ac:picMkLst>
            <pc:docMk/>
            <pc:sldMk cId="69561517" sldId="265"/>
            <ac:picMk id="8" creationId="{46A95D9D-897C-4292-96CE-993AB6F6264E}"/>
          </ac:picMkLst>
        </pc:picChg>
        <pc:picChg chg="del">
          <ac:chgData name="yuki yachi" userId="e643f28de3797c26" providerId="LiveId" clId="{273D5E1D-326B-4025-B8CE-17E2A9005F65}" dt="2017-10-22T01:34:04.932" v="1060" actId="478"/>
          <ac:picMkLst>
            <pc:docMk/>
            <pc:sldMk cId="69561517" sldId="265"/>
            <ac:picMk id="9" creationId="{00000000-0000-0000-0000-000000000000}"/>
          </ac:picMkLst>
        </pc:picChg>
        <pc:picChg chg="del mod">
          <ac:chgData name="yuki yachi" userId="e643f28de3797c26" providerId="LiveId" clId="{273D5E1D-326B-4025-B8CE-17E2A9005F65}" dt="2017-10-22T01:47:36.467" v="1221" actId="478"/>
          <ac:picMkLst>
            <pc:docMk/>
            <pc:sldMk cId="69561517" sldId="265"/>
            <ac:picMk id="13" creationId="{00000000-0000-0000-0000-000000000000}"/>
          </ac:picMkLst>
        </pc:picChg>
        <pc:picChg chg="add mod">
          <ac:chgData name="yuki yachi" userId="e643f28de3797c26" providerId="LiveId" clId="{273D5E1D-326B-4025-B8CE-17E2A9005F65}" dt="2017-10-22T01:46:56.896" v="1203" actId="1035"/>
          <ac:picMkLst>
            <pc:docMk/>
            <pc:sldMk cId="69561517" sldId="265"/>
            <ac:picMk id="14" creationId="{FDB7313C-A87D-49FE-9ED2-2C59ED2A3DE9}"/>
          </ac:picMkLst>
        </pc:picChg>
        <pc:picChg chg="add mod">
          <ac:chgData name="yuki yachi" userId="e643f28de3797c26" providerId="LiveId" clId="{273D5E1D-326B-4025-B8CE-17E2A9005F65}" dt="2017-10-22T01:46:43.963" v="1188" actId="1035"/>
          <ac:picMkLst>
            <pc:docMk/>
            <pc:sldMk cId="69561517" sldId="265"/>
            <ac:picMk id="15" creationId="{1EA2B98B-9E31-440D-9B29-CE1D44C941EF}"/>
          </ac:picMkLst>
        </pc:picChg>
        <pc:picChg chg="add del">
          <ac:chgData name="yuki yachi" userId="e643f28de3797c26" providerId="LiveId" clId="{273D5E1D-326B-4025-B8CE-17E2A9005F65}" dt="2017-10-22T01:35:09.497" v="1071" actId="478"/>
          <ac:picMkLst>
            <pc:docMk/>
            <pc:sldMk cId="69561517" sldId="265"/>
            <ac:picMk id="16" creationId="{98BA921F-3320-4B9C-9243-FA0B786AB830}"/>
          </ac:picMkLst>
        </pc:picChg>
        <pc:picChg chg="add mod">
          <ac:chgData name="yuki yachi" userId="e643f28de3797c26" providerId="LiveId" clId="{273D5E1D-326B-4025-B8CE-17E2A9005F65}" dt="2017-10-22T01:46:36.308" v="1184" actId="1035"/>
          <ac:picMkLst>
            <pc:docMk/>
            <pc:sldMk cId="69561517" sldId="265"/>
            <ac:picMk id="17" creationId="{EB849CD7-5D8C-4D88-A6BA-C2D5742687F8}"/>
          </ac:picMkLst>
        </pc:picChg>
        <pc:picChg chg="add mod">
          <ac:chgData name="yuki yachi" userId="e643f28de3797c26" providerId="LiveId" clId="{273D5E1D-326B-4025-B8CE-17E2A9005F65}" dt="2017-10-22T01:46:26.467" v="1173" actId="1035"/>
          <ac:picMkLst>
            <pc:docMk/>
            <pc:sldMk cId="69561517" sldId="265"/>
            <ac:picMk id="18" creationId="{F98DBFC1-F57B-400B-A005-93725F6A432E}"/>
          </ac:picMkLst>
        </pc:picChg>
        <pc:picChg chg="add mod">
          <ac:chgData name="yuki yachi" userId="e643f28de3797c26" providerId="LiveId" clId="{273D5E1D-326B-4025-B8CE-17E2A9005F65}" dt="2017-10-22T01:46:26.467" v="1173" actId="1035"/>
          <ac:picMkLst>
            <pc:docMk/>
            <pc:sldMk cId="69561517" sldId="265"/>
            <ac:picMk id="19" creationId="{40FCC021-3ED1-4212-9A85-8688C69A6E61}"/>
          </ac:picMkLst>
        </pc:picChg>
        <pc:picChg chg="add mod">
          <ac:chgData name="yuki yachi" userId="e643f28de3797c26" providerId="LiveId" clId="{273D5E1D-326B-4025-B8CE-17E2A9005F65}" dt="2017-10-22T01:46:36.308" v="1184" actId="1035"/>
          <ac:picMkLst>
            <pc:docMk/>
            <pc:sldMk cId="69561517" sldId="265"/>
            <ac:picMk id="20" creationId="{0BA03BF6-01C1-4909-8AC6-8ABFC06DB913}"/>
          </ac:picMkLst>
        </pc:picChg>
        <pc:picChg chg="add mod">
          <ac:chgData name="yuki yachi" userId="e643f28de3797c26" providerId="LiveId" clId="{273D5E1D-326B-4025-B8CE-17E2A9005F65}" dt="2017-10-22T04:01:03.151" v="2179" actId="1076"/>
          <ac:picMkLst>
            <pc:docMk/>
            <pc:sldMk cId="69561517" sldId="265"/>
            <ac:picMk id="23" creationId="{C0417DD5-2CDF-44F9-A5C9-680FD08AC85D}"/>
          </ac:picMkLst>
        </pc:picChg>
        <pc:cxnChg chg="add del mod">
          <ac:chgData name="yuki yachi" userId="e643f28de3797c26" providerId="LiveId" clId="{273D5E1D-326B-4025-B8CE-17E2A9005F65}" dt="2017-10-22T01:40:54.854" v="1131" actId="478"/>
          <ac:cxnSpMkLst>
            <pc:docMk/>
            <pc:sldMk cId="69561517" sldId="265"/>
            <ac:cxnSpMk id="24" creationId="{1AE504AF-9554-41D4-A90C-603797B01E52}"/>
          </ac:cxnSpMkLst>
        </pc:cxnChg>
        <pc:cxnChg chg="add del mod">
          <ac:chgData name="yuki yachi" userId="e643f28de3797c26" providerId="LiveId" clId="{273D5E1D-326B-4025-B8CE-17E2A9005F65}" dt="2017-10-22T01:41:43.428" v="1150" actId="478"/>
          <ac:cxnSpMkLst>
            <pc:docMk/>
            <pc:sldMk cId="69561517" sldId="265"/>
            <ac:cxnSpMk id="26" creationId="{078A51D9-D7C9-4D83-9643-5CCD5D4ADF79}"/>
          </ac:cxnSpMkLst>
        </pc:cxnChg>
        <pc:cxnChg chg="add del mod">
          <ac:chgData name="yuki yachi" userId="e643f28de3797c26" providerId="LiveId" clId="{273D5E1D-326B-4025-B8CE-17E2A9005F65}" dt="2017-10-22T01:43:46.268" v="1162" actId="478"/>
          <ac:cxnSpMkLst>
            <pc:docMk/>
            <pc:sldMk cId="69561517" sldId="265"/>
            <ac:cxnSpMk id="28" creationId="{CD880865-85AE-4C07-9260-FAB5857ECC8C}"/>
          </ac:cxnSpMkLst>
        </pc:cxnChg>
      </pc:sldChg>
      <pc:sldChg chg="addSp delSp modSp add modNotesTx">
        <pc:chgData name="yuki yachi" userId="e643f28de3797c26" providerId="LiveId" clId="{273D5E1D-326B-4025-B8CE-17E2A9005F65}" dt="2017-10-22T06:56:40.649" v="2319" actId="20577"/>
        <pc:sldMkLst>
          <pc:docMk/>
          <pc:sldMk cId="3785634616" sldId="266"/>
        </pc:sldMkLst>
        <pc:spChg chg="del">
          <ac:chgData name="yuki yachi" userId="e643f28de3797c26" providerId="LiveId" clId="{273D5E1D-326B-4025-B8CE-17E2A9005F65}" dt="2017-10-22T01:13:24.249" v="1" actId="478"/>
          <ac:spMkLst>
            <pc:docMk/>
            <pc:sldMk cId="3785634616" sldId="266"/>
            <ac:spMk id="2" creationId="{D5EC6507-3921-4A75-BC90-3A2118CC06D3}"/>
          </ac:spMkLst>
        </pc:spChg>
        <pc:spChg chg="del">
          <ac:chgData name="yuki yachi" userId="e643f28de3797c26" providerId="LiveId" clId="{273D5E1D-326B-4025-B8CE-17E2A9005F65}" dt="2017-10-22T01:13:27.736" v="2" actId="478"/>
          <ac:spMkLst>
            <pc:docMk/>
            <pc:sldMk cId="3785634616" sldId="266"/>
            <ac:spMk id="3" creationId="{17477190-CA7F-48CA-AC2B-B1E8215C0DEA}"/>
          </ac:spMkLst>
        </pc:spChg>
        <pc:spChg chg="add mod">
          <ac:chgData name="yuki yachi" userId="e643f28de3797c26" providerId="LiveId" clId="{273D5E1D-326B-4025-B8CE-17E2A9005F65}" dt="2017-10-22T01:21:40.992" v="287" actId="1076"/>
          <ac:spMkLst>
            <pc:docMk/>
            <pc:sldMk cId="3785634616" sldId="266"/>
            <ac:spMk id="4" creationId="{01A48EB5-23A1-41CE-9970-36D45EEAB760}"/>
          </ac:spMkLst>
        </pc:spChg>
        <pc:spChg chg="add del mod">
          <ac:chgData name="yuki yachi" userId="e643f28de3797c26" providerId="LiveId" clId="{273D5E1D-326B-4025-B8CE-17E2A9005F65}" dt="2017-10-22T01:16:05.246" v="64" actId="20577"/>
          <ac:spMkLst>
            <pc:docMk/>
            <pc:sldMk cId="3785634616" sldId="266"/>
            <ac:spMk id="5" creationId="{F6F795E0-DC74-4DAD-934E-51C03F8C2A72}"/>
          </ac:spMkLst>
        </pc:spChg>
        <pc:spChg chg="add mod">
          <ac:chgData name="yuki yachi" userId="e643f28de3797c26" providerId="LiveId" clId="{273D5E1D-326B-4025-B8CE-17E2A9005F65}" dt="2017-10-22T01:24:58.211" v="473" actId="2710"/>
          <ac:spMkLst>
            <pc:docMk/>
            <pc:sldMk cId="3785634616" sldId="266"/>
            <ac:spMk id="6" creationId="{4D0CA681-0B9D-4567-AE8C-4F6BD97DBE62}"/>
          </ac:spMkLst>
        </pc:spChg>
        <pc:spChg chg="add mod">
          <ac:chgData name="yuki yachi" userId="e643f28de3797c26" providerId="LiveId" clId="{273D5E1D-326B-4025-B8CE-17E2A9005F65}" dt="2017-10-22T01:20:51.209" v="284" actId="1076"/>
          <ac:spMkLst>
            <pc:docMk/>
            <pc:sldMk cId="3785634616" sldId="266"/>
            <ac:spMk id="7" creationId="{9176F6B2-4B51-4EB9-92C0-C388C1210D8F}"/>
          </ac:spMkLst>
        </pc:spChg>
      </pc:sldChg>
      <pc:sldChg chg="modSp add ord">
        <pc:chgData name="yuki yachi" userId="e643f28de3797c26" providerId="LiveId" clId="{273D5E1D-326B-4025-B8CE-17E2A9005F65}" dt="2017-10-22T01:26:47.993" v="475" actId="478"/>
        <pc:sldMkLst>
          <pc:docMk/>
          <pc:sldMk cId="2006836850" sldId="267"/>
        </pc:sldMkLst>
        <pc:spChg chg="mod">
          <ac:chgData name="yuki yachi" userId="e643f28de3797c26" providerId="LiveId" clId="{273D5E1D-326B-4025-B8CE-17E2A9005F65}" dt="2017-10-22T01:22:02.263" v="291" actId="20577"/>
          <ac:spMkLst>
            <pc:docMk/>
            <pc:sldMk cId="2006836850" sldId="267"/>
            <ac:spMk id="4" creationId="{01A48EB5-23A1-41CE-9970-36D45EEAB760}"/>
          </ac:spMkLst>
        </pc:spChg>
        <pc:spChg chg="mod">
          <ac:chgData name="yuki yachi" userId="e643f28de3797c26" providerId="LiveId" clId="{273D5E1D-326B-4025-B8CE-17E2A9005F65}" dt="2017-10-22T01:25:06.411" v="474" actId="2710"/>
          <ac:spMkLst>
            <pc:docMk/>
            <pc:sldMk cId="2006836850" sldId="267"/>
            <ac:spMk id="6" creationId="{4D0CA681-0B9D-4567-AE8C-4F6BD97DBE62}"/>
          </ac:spMkLst>
        </pc:spChg>
      </pc:sldChg>
      <pc:sldChg chg="addSp delSp modSp add ord modNotesTx">
        <pc:chgData name="yuki yachi" userId="e643f28de3797c26" providerId="LiveId" clId="{273D5E1D-326B-4025-B8CE-17E2A9005F65}" dt="2017-10-22T14:23:53.399" v="8733" actId="20577"/>
        <pc:sldMkLst>
          <pc:docMk/>
          <pc:sldMk cId="2789097722" sldId="268"/>
        </pc:sldMkLst>
        <pc:spChg chg="mod">
          <ac:chgData name="yuki yachi" userId="e643f28de3797c26" providerId="LiveId" clId="{273D5E1D-326B-4025-B8CE-17E2A9005F65}" dt="2017-10-22T03:54:53.769" v="1622" actId="2711"/>
          <ac:spMkLst>
            <pc:docMk/>
            <pc:sldMk cId="2789097722" sldId="268"/>
            <ac:spMk id="5" creationId="{00000000-0000-0000-0000-000000000000}"/>
          </ac:spMkLst>
        </pc:spChg>
        <pc:spChg chg="add mod">
          <ac:chgData name="yuki yachi" userId="e643f28de3797c26" providerId="LiveId" clId="{273D5E1D-326B-4025-B8CE-17E2A9005F65}" dt="2017-10-22T01:54:36.655" v="1469" actId="1038"/>
          <ac:spMkLst>
            <pc:docMk/>
            <pc:sldMk cId="2789097722" sldId="268"/>
            <ac:spMk id="6" creationId="{01171426-4C99-4479-9E44-2CBD90CC7317}"/>
          </ac:spMkLst>
        </pc:spChg>
        <pc:spChg chg="add mod ord">
          <ac:chgData name="yuki yachi" userId="e643f28de3797c26" providerId="LiveId" clId="{273D5E1D-326B-4025-B8CE-17E2A9005F65}" dt="2017-10-22T01:59:51.300" v="1512" actId="167"/>
          <ac:spMkLst>
            <pc:docMk/>
            <pc:sldMk cId="2789097722" sldId="268"/>
            <ac:spMk id="7" creationId="{835401D2-47C4-48E3-A045-33467783A166}"/>
          </ac:spMkLst>
        </pc:spChg>
        <pc:spChg chg="add mod">
          <ac:chgData name="yuki yachi" userId="e643f28de3797c26" providerId="LiveId" clId="{273D5E1D-326B-4025-B8CE-17E2A9005F65}" dt="2017-10-22T01:54:54.865" v="1470" actId="552"/>
          <ac:spMkLst>
            <pc:docMk/>
            <pc:sldMk cId="2789097722" sldId="268"/>
            <ac:spMk id="16" creationId="{A328E9D6-DF8C-46DB-A0DD-BD948C4B0C27}"/>
          </ac:spMkLst>
        </pc:spChg>
        <pc:spChg chg="add del mod">
          <ac:chgData name="yuki yachi" userId="e643f28de3797c26" providerId="LiveId" clId="{273D5E1D-326B-4025-B8CE-17E2A9005F65}" dt="2017-10-22T01:56:25.645" v="1484" actId="14861"/>
          <ac:spMkLst>
            <pc:docMk/>
            <pc:sldMk cId="2789097722" sldId="268"/>
            <ac:spMk id="22" creationId="{F9A1EC39-DC31-4386-8862-92E90FAF3098}"/>
          </ac:spMkLst>
        </pc:spChg>
        <pc:spChg chg="add mod">
          <ac:chgData name="yuki yachi" userId="e643f28de3797c26" providerId="LiveId" clId="{273D5E1D-326B-4025-B8CE-17E2A9005F65}" dt="2017-10-22T01:55:14.718" v="1472" actId="553"/>
          <ac:spMkLst>
            <pc:docMk/>
            <pc:sldMk cId="2789097722" sldId="268"/>
            <ac:spMk id="23" creationId="{20D1629C-AF00-4EEF-922D-D74905BF1E76}"/>
          </ac:spMkLst>
        </pc:spChg>
        <pc:spChg chg="add mod">
          <ac:chgData name="yuki yachi" userId="e643f28de3797c26" providerId="LiveId" clId="{273D5E1D-326B-4025-B8CE-17E2A9005F65}" dt="2017-10-22T01:55:03.363" v="1471" actId="553"/>
          <ac:spMkLst>
            <pc:docMk/>
            <pc:sldMk cId="2789097722" sldId="268"/>
            <ac:spMk id="24" creationId="{60183479-294E-4F28-AD07-36CD2B58115F}"/>
          </ac:spMkLst>
        </pc:spChg>
        <pc:spChg chg="add mod">
          <ac:chgData name="yuki yachi" userId="e643f28de3797c26" providerId="LiveId" clId="{273D5E1D-326B-4025-B8CE-17E2A9005F65}" dt="2017-10-22T01:54:30.611" v="1462" actId="1037"/>
          <ac:spMkLst>
            <pc:docMk/>
            <pc:sldMk cId="2789097722" sldId="268"/>
            <ac:spMk id="25" creationId="{4BB24481-4E8A-4F5D-969C-CDB6FFC10DE3}"/>
          </ac:spMkLst>
        </pc:spChg>
        <pc:spChg chg="add mod">
          <ac:chgData name="yuki yachi" userId="e643f28de3797c26" providerId="LiveId" clId="{273D5E1D-326B-4025-B8CE-17E2A9005F65}" dt="2017-10-22T01:55:03.363" v="1471" actId="553"/>
          <ac:spMkLst>
            <pc:docMk/>
            <pc:sldMk cId="2789097722" sldId="268"/>
            <ac:spMk id="26" creationId="{C37D8F67-82CF-48BC-BB53-A93F3B1B5D4F}"/>
          </ac:spMkLst>
        </pc:spChg>
        <pc:spChg chg="add mod">
          <ac:chgData name="yuki yachi" userId="e643f28de3797c26" providerId="LiveId" clId="{273D5E1D-326B-4025-B8CE-17E2A9005F65}" dt="2017-10-22T01:55:14.718" v="1472" actId="553"/>
          <ac:spMkLst>
            <pc:docMk/>
            <pc:sldMk cId="2789097722" sldId="268"/>
            <ac:spMk id="27" creationId="{521A8528-C962-46E3-A8DC-F8D0A012EC8A}"/>
          </ac:spMkLst>
        </pc:spChg>
        <pc:spChg chg="add mod">
          <ac:chgData name="yuki yachi" userId="e643f28de3797c26" providerId="LiveId" clId="{273D5E1D-326B-4025-B8CE-17E2A9005F65}" dt="2017-10-22T01:55:36.278" v="1476" actId="12788"/>
          <ac:spMkLst>
            <pc:docMk/>
            <pc:sldMk cId="2789097722" sldId="268"/>
            <ac:spMk id="28" creationId="{5DD56BD6-47F8-42D3-A51C-061FC1F8B0F4}"/>
          </ac:spMkLst>
        </pc:spChg>
        <pc:spChg chg="add mod">
          <ac:chgData name="yuki yachi" userId="e643f28de3797c26" providerId="LiveId" clId="{273D5E1D-326B-4025-B8CE-17E2A9005F65}" dt="2017-10-22T01:54:54.865" v="1470" actId="552"/>
          <ac:spMkLst>
            <pc:docMk/>
            <pc:sldMk cId="2789097722" sldId="268"/>
            <ac:spMk id="29" creationId="{F1FB550C-30C2-4751-BB96-712AB3BCD7EB}"/>
          </ac:spMkLst>
        </pc:spChg>
        <pc:spChg chg="add mod">
          <ac:chgData name="yuki yachi" userId="e643f28de3797c26" providerId="LiveId" clId="{273D5E1D-326B-4025-B8CE-17E2A9005F65}" dt="2017-10-22T01:59:58.616" v="1513" actId="2711"/>
          <ac:spMkLst>
            <pc:docMk/>
            <pc:sldMk cId="2789097722" sldId="268"/>
            <ac:spMk id="30" creationId="{87894679-2BEF-4630-B854-4A25A56B2449}"/>
          </ac:spMkLst>
        </pc:spChg>
        <pc:picChg chg="del">
          <ac:chgData name="yuki yachi" userId="e643f28de3797c26" providerId="LiveId" clId="{273D5E1D-326B-4025-B8CE-17E2A9005F65}" dt="2017-10-22T01:53:23.422" v="1409" actId="478"/>
          <ac:picMkLst>
            <pc:docMk/>
            <pc:sldMk cId="2789097722" sldId="268"/>
            <ac:picMk id="2" creationId="{F7B74D24-C4CB-4094-AA04-F04EBEC99D3D}"/>
          </ac:picMkLst>
        </pc:picChg>
        <pc:picChg chg="del">
          <ac:chgData name="yuki yachi" userId="e643f28de3797c26" providerId="LiveId" clId="{273D5E1D-326B-4025-B8CE-17E2A9005F65}" dt="2017-10-22T01:53:26.285" v="1410" actId="478"/>
          <ac:picMkLst>
            <pc:docMk/>
            <pc:sldMk cId="2789097722" sldId="268"/>
            <ac:picMk id="3" creationId="{98210564-8EC1-487C-B2CA-DAFBEC187749}"/>
          </ac:picMkLst>
        </pc:picChg>
        <pc:picChg chg="del">
          <ac:chgData name="yuki yachi" userId="e643f28de3797c26" providerId="LiveId" clId="{273D5E1D-326B-4025-B8CE-17E2A9005F65}" dt="2017-10-22T01:53:02.366" v="1401" actId="478"/>
          <ac:picMkLst>
            <pc:docMk/>
            <pc:sldMk cId="2789097722" sldId="268"/>
            <ac:picMk id="4" creationId="{4C4500D5-CE26-40D3-86EB-870DB2F35A5F}"/>
          </ac:picMkLst>
        </pc:picChg>
        <pc:picChg chg="del">
          <ac:chgData name="yuki yachi" userId="e643f28de3797c26" providerId="LiveId" clId="{273D5E1D-326B-4025-B8CE-17E2A9005F65}" dt="2017-10-22T01:53:05.460" v="1402" actId="478"/>
          <ac:picMkLst>
            <pc:docMk/>
            <pc:sldMk cId="2789097722" sldId="268"/>
            <ac:picMk id="8" creationId="{46A95D9D-897C-4292-96CE-993AB6F6264E}"/>
          </ac:picMkLst>
        </pc:picChg>
        <pc:picChg chg="del">
          <ac:chgData name="yuki yachi" userId="e643f28de3797c26" providerId="LiveId" clId="{273D5E1D-326B-4025-B8CE-17E2A9005F65}" dt="2017-10-22T01:53:07.618" v="1403" actId="478"/>
          <ac:picMkLst>
            <pc:docMk/>
            <pc:sldMk cId="2789097722" sldId="268"/>
            <ac:picMk id="14" creationId="{FDB7313C-A87D-49FE-9ED2-2C59ED2A3DE9}"/>
          </ac:picMkLst>
        </pc:picChg>
        <pc:picChg chg="del">
          <ac:chgData name="yuki yachi" userId="e643f28de3797c26" providerId="LiveId" clId="{273D5E1D-326B-4025-B8CE-17E2A9005F65}" dt="2017-10-22T01:53:10.298" v="1404" actId="478"/>
          <ac:picMkLst>
            <pc:docMk/>
            <pc:sldMk cId="2789097722" sldId="268"/>
            <ac:picMk id="15" creationId="{1EA2B98B-9E31-440D-9B29-CE1D44C941EF}"/>
          </ac:picMkLst>
        </pc:picChg>
        <pc:picChg chg="del">
          <ac:chgData name="yuki yachi" userId="e643f28de3797c26" providerId="LiveId" clId="{273D5E1D-326B-4025-B8CE-17E2A9005F65}" dt="2017-10-22T01:53:12.830" v="1405" actId="478"/>
          <ac:picMkLst>
            <pc:docMk/>
            <pc:sldMk cId="2789097722" sldId="268"/>
            <ac:picMk id="17" creationId="{EB849CD7-5D8C-4D88-A6BA-C2D5742687F8}"/>
          </ac:picMkLst>
        </pc:picChg>
        <pc:picChg chg="del">
          <ac:chgData name="yuki yachi" userId="e643f28de3797c26" providerId="LiveId" clId="{273D5E1D-326B-4025-B8CE-17E2A9005F65}" dt="2017-10-22T01:53:15.613" v="1406" actId="478"/>
          <ac:picMkLst>
            <pc:docMk/>
            <pc:sldMk cId="2789097722" sldId="268"/>
            <ac:picMk id="18" creationId="{F98DBFC1-F57B-400B-A005-93725F6A432E}"/>
          </ac:picMkLst>
        </pc:picChg>
        <pc:picChg chg="del">
          <ac:chgData name="yuki yachi" userId="e643f28de3797c26" providerId="LiveId" clId="{273D5E1D-326B-4025-B8CE-17E2A9005F65}" dt="2017-10-22T01:53:18.458" v="1407" actId="478"/>
          <ac:picMkLst>
            <pc:docMk/>
            <pc:sldMk cId="2789097722" sldId="268"/>
            <ac:picMk id="19" creationId="{40FCC021-3ED1-4212-9A85-8688C69A6E61}"/>
          </ac:picMkLst>
        </pc:picChg>
        <pc:picChg chg="del">
          <ac:chgData name="yuki yachi" userId="e643f28de3797c26" providerId="LiveId" clId="{273D5E1D-326B-4025-B8CE-17E2A9005F65}" dt="2017-10-22T01:53:20.660" v="1408" actId="478"/>
          <ac:picMkLst>
            <pc:docMk/>
            <pc:sldMk cId="2789097722" sldId="268"/>
            <ac:picMk id="20" creationId="{0BA03BF6-01C1-4909-8AC6-8ABFC06DB913}"/>
          </ac:picMkLst>
        </pc:picChg>
      </pc:sldChg>
      <pc:sldChg chg="addSp delSp modSp add modAnim modNotesTx">
        <pc:chgData name="yuki yachi" userId="e643f28de3797c26" providerId="LiveId" clId="{273D5E1D-326B-4025-B8CE-17E2A9005F65}" dt="2017-10-22T07:29:52.740" v="4169" actId="20577"/>
        <pc:sldMkLst>
          <pc:docMk/>
          <pc:sldMk cId="1822725396" sldId="269"/>
        </pc:sldMkLst>
        <pc:spChg chg="mod">
          <ac:chgData name="yuki yachi" userId="e643f28de3797c26" providerId="LiveId" clId="{273D5E1D-326B-4025-B8CE-17E2A9005F65}" dt="2017-10-22T07:08:32.346" v="3114" actId="20577"/>
          <ac:spMkLst>
            <pc:docMk/>
            <pc:sldMk cId="1822725396" sldId="269"/>
            <ac:spMk id="5" creationId="{00000000-0000-0000-0000-000000000000}"/>
          </ac:spMkLst>
        </pc:spChg>
        <pc:spChg chg="add del mod">
          <ac:chgData name="yuki yachi" userId="e643f28de3797c26" providerId="LiveId" clId="{273D5E1D-326B-4025-B8CE-17E2A9005F65}" dt="2017-10-22T07:08:35.696" v="3115" actId="478"/>
          <ac:spMkLst>
            <pc:docMk/>
            <pc:sldMk cId="1822725396" sldId="269"/>
            <ac:spMk id="16" creationId="{2B9C4D14-326D-4788-A202-787FD1419F34}"/>
          </ac:spMkLst>
        </pc:spChg>
        <pc:spChg chg="add del mod">
          <ac:chgData name="yuki yachi" userId="e643f28de3797c26" providerId="LiveId" clId="{273D5E1D-326B-4025-B8CE-17E2A9005F65}" dt="2017-10-22T07:06:04.500" v="2997" actId="478"/>
          <ac:spMkLst>
            <pc:docMk/>
            <pc:sldMk cId="1822725396" sldId="269"/>
            <ac:spMk id="24" creationId="{111C7A5D-6CD7-4B4B-94E7-98B108C50482}"/>
          </ac:spMkLst>
        </pc:spChg>
        <pc:spChg chg="add del mod">
          <ac:chgData name="yuki yachi" userId="e643f28de3797c26" providerId="LiveId" clId="{273D5E1D-326B-4025-B8CE-17E2A9005F65}" dt="2017-10-22T07:06:04.500" v="2997" actId="478"/>
          <ac:spMkLst>
            <pc:docMk/>
            <pc:sldMk cId="1822725396" sldId="269"/>
            <ac:spMk id="25" creationId="{E0B9E9E1-68B9-42D9-96ED-A6204DA79A67}"/>
          </ac:spMkLst>
        </pc:spChg>
        <pc:spChg chg="add del mod">
          <ac:chgData name="yuki yachi" userId="e643f28de3797c26" providerId="LiveId" clId="{273D5E1D-326B-4025-B8CE-17E2A9005F65}" dt="2017-10-22T07:08:35.696" v="3115" actId="478"/>
          <ac:spMkLst>
            <pc:docMk/>
            <pc:sldMk cId="1822725396" sldId="269"/>
            <ac:spMk id="26" creationId="{9BEB73E9-AA0B-4F0A-8998-496A8E1DB3A3}"/>
          </ac:spMkLst>
        </pc:spChg>
        <pc:spChg chg="add del mod">
          <ac:chgData name="yuki yachi" userId="e643f28de3797c26" providerId="LiveId" clId="{273D5E1D-326B-4025-B8CE-17E2A9005F65}" dt="2017-10-22T07:11:43.453" v="3303" actId="478"/>
          <ac:spMkLst>
            <pc:docMk/>
            <pc:sldMk cId="1822725396" sldId="269"/>
            <ac:spMk id="27" creationId="{AE91B929-3CE1-4E16-BCCD-9ADBC7ED0D1F}"/>
          </ac:spMkLst>
        </pc:spChg>
        <pc:spChg chg="add mod ord">
          <ac:chgData name="yuki yachi" userId="e643f28de3797c26" providerId="LiveId" clId="{273D5E1D-326B-4025-B8CE-17E2A9005F65}" dt="2017-10-22T07:23:40.521" v="4126" actId="1076"/>
          <ac:spMkLst>
            <pc:docMk/>
            <pc:sldMk cId="1822725396" sldId="269"/>
            <ac:spMk id="29" creationId="{CD66CC84-D257-48BC-B2EB-182912A0C727}"/>
          </ac:spMkLst>
        </pc:spChg>
        <pc:spChg chg="add del">
          <ac:chgData name="yuki yachi" userId="e643f28de3797c26" providerId="LiveId" clId="{273D5E1D-326B-4025-B8CE-17E2A9005F65}" dt="2017-10-22T07:17:38.380" v="3859" actId="478"/>
          <ac:spMkLst>
            <pc:docMk/>
            <pc:sldMk cId="1822725396" sldId="269"/>
            <ac:spMk id="30" creationId="{A044E1CA-6385-4A6C-B0C7-E659F5ABC41A}"/>
          </ac:spMkLst>
        </pc:spChg>
        <pc:spChg chg="add mod ord">
          <ac:chgData name="yuki yachi" userId="e643f28de3797c26" providerId="LiveId" clId="{273D5E1D-326B-4025-B8CE-17E2A9005F65}" dt="2017-10-22T07:22:56.908" v="4086" actId="164"/>
          <ac:spMkLst>
            <pc:docMk/>
            <pc:sldMk cId="1822725396" sldId="269"/>
            <ac:spMk id="31" creationId="{B515BEF9-63F2-4BD6-9E0B-CBCF5F9D2351}"/>
          </ac:spMkLst>
        </pc:spChg>
        <pc:spChg chg="add mod ord">
          <ac:chgData name="yuki yachi" userId="e643f28de3797c26" providerId="LiveId" clId="{273D5E1D-326B-4025-B8CE-17E2A9005F65}" dt="2017-10-22T07:22:14.198" v="4078" actId="164"/>
          <ac:spMkLst>
            <pc:docMk/>
            <pc:sldMk cId="1822725396" sldId="269"/>
            <ac:spMk id="32" creationId="{27F97857-4700-42CD-8FA4-2B8324AC5F4C}"/>
          </ac:spMkLst>
        </pc:spChg>
        <pc:spChg chg="add mod">
          <ac:chgData name="yuki yachi" userId="e643f28de3797c26" providerId="LiveId" clId="{273D5E1D-326B-4025-B8CE-17E2A9005F65}" dt="2017-10-22T07:23:35.889" v="4125" actId="1076"/>
          <ac:spMkLst>
            <pc:docMk/>
            <pc:sldMk cId="1822725396" sldId="269"/>
            <ac:spMk id="33" creationId="{051C5AE0-D691-4E55-878B-6A8B2BE3FAFB}"/>
          </ac:spMkLst>
        </pc:spChg>
        <pc:spChg chg="add mod">
          <ac:chgData name="yuki yachi" userId="e643f28de3797c26" providerId="LiveId" clId="{273D5E1D-326B-4025-B8CE-17E2A9005F65}" dt="2017-10-22T07:22:56.908" v="4086" actId="164"/>
          <ac:spMkLst>
            <pc:docMk/>
            <pc:sldMk cId="1822725396" sldId="269"/>
            <ac:spMk id="34" creationId="{E4B9A012-3D11-46F5-A770-052B3471502A}"/>
          </ac:spMkLst>
        </pc:spChg>
        <pc:spChg chg="add mod">
          <ac:chgData name="yuki yachi" userId="e643f28de3797c26" providerId="LiveId" clId="{273D5E1D-326B-4025-B8CE-17E2A9005F65}" dt="2017-10-22T07:22:37.853" v="4081" actId="1076"/>
          <ac:spMkLst>
            <pc:docMk/>
            <pc:sldMk cId="1822725396" sldId="269"/>
            <ac:spMk id="35" creationId="{E1618311-F5DA-404B-8504-C3655C681B62}"/>
          </ac:spMkLst>
        </pc:spChg>
        <pc:grpChg chg="add mod">
          <ac:chgData name="yuki yachi" userId="e643f28de3797c26" providerId="LiveId" clId="{273D5E1D-326B-4025-B8CE-17E2A9005F65}" dt="2017-10-22T07:22:30.275" v="4080" actId="14100"/>
          <ac:grpSpMkLst>
            <pc:docMk/>
            <pc:sldMk cId="1822725396" sldId="269"/>
            <ac:grpSpMk id="7" creationId="{EEC1A503-B086-4461-A66C-185EDBB02DE4}"/>
          </ac:grpSpMkLst>
        </pc:grpChg>
        <pc:grpChg chg="add mod">
          <ac:chgData name="yuki yachi" userId="e643f28de3797c26" providerId="LiveId" clId="{273D5E1D-326B-4025-B8CE-17E2A9005F65}" dt="2017-10-22T07:23:19.676" v="4123" actId="1076"/>
          <ac:grpSpMkLst>
            <pc:docMk/>
            <pc:sldMk cId="1822725396" sldId="269"/>
            <ac:grpSpMk id="9" creationId="{4425C927-7D18-429F-B80A-00B38CC0A576}"/>
          </ac:grpSpMkLst>
        </pc:grpChg>
        <pc:grpChg chg="add mod">
          <ac:chgData name="yuki yachi" userId="e643f28de3797c26" providerId="LiveId" clId="{273D5E1D-326B-4025-B8CE-17E2A9005F65}" dt="2017-10-22T07:22:56.908" v="4086" actId="164"/>
          <ac:grpSpMkLst>
            <pc:docMk/>
            <pc:sldMk cId="1822725396" sldId="269"/>
            <ac:grpSpMk id="10" creationId="{253DF524-1565-4800-946E-844DC9342D0A}"/>
          </ac:grpSpMkLst>
        </pc:grpChg>
        <pc:picChg chg="del">
          <ac:chgData name="yuki yachi" userId="e643f28de3797c26" providerId="LiveId" clId="{273D5E1D-326B-4025-B8CE-17E2A9005F65}" dt="2017-10-22T07:02:00.392" v="2662" actId="478"/>
          <ac:picMkLst>
            <pc:docMk/>
            <pc:sldMk cId="1822725396" sldId="269"/>
            <ac:picMk id="2" creationId="{F7B74D24-C4CB-4094-AA04-F04EBEC99D3D}"/>
          </ac:picMkLst>
        </pc:picChg>
        <pc:picChg chg="del">
          <ac:chgData name="yuki yachi" userId="e643f28de3797c26" providerId="LiveId" clId="{273D5E1D-326B-4025-B8CE-17E2A9005F65}" dt="2017-10-22T07:02:00.392" v="2662" actId="478"/>
          <ac:picMkLst>
            <pc:docMk/>
            <pc:sldMk cId="1822725396" sldId="269"/>
            <ac:picMk id="3" creationId="{98210564-8EC1-487C-B2CA-DAFBEC187749}"/>
          </ac:picMkLst>
        </pc:picChg>
        <pc:picChg chg="del">
          <ac:chgData name="yuki yachi" userId="e643f28de3797c26" providerId="LiveId" clId="{273D5E1D-326B-4025-B8CE-17E2A9005F65}" dt="2017-10-22T07:02:00.392" v="2662" actId="478"/>
          <ac:picMkLst>
            <pc:docMk/>
            <pc:sldMk cId="1822725396" sldId="269"/>
            <ac:picMk id="4" creationId="{4C4500D5-CE26-40D3-86EB-870DB2F35A5F}"/>
          </ac:picMkLst>
        </pc:picChg>
        <pc:picChg chg="add mod">
          <ac:chgData name="yuki yachi" userId="e643f28de3797c26" providerId="LiveId" clId="{273D5E1D-326B-4025-B8CE-17E2A9005F65}" dt="2017-10-22T07:17:24.044" v="3855" actId="1582"/>
          <ac:picMkLst>
            <pc:docMk/>
            <pc:sldMk cId="1822725396" sldId="269"/>
            <ac:picMk id="6" creationId="{238CA358-448F-4837-83DD-9DA777F45611}"/>
          </ac:picMkLst>
        </pc:picChg>
        <pc:picChg chg="del">
          <ac:chgData name="yuki yachi" userId="e643f28de3797c26" providerId="LiveId" clId="{273D5E1D-326B-4025-B8CE-17E2A9005F65}" dt="2017-10-22T07:02:00.392" v="2662" actId="478"/>
          <ac:picMkLst>
            <pc:docMk/>
            <pc:sldMk cId="1822725396" sldId="269"/>
            <ac:picMk id="8" creationId="{46A95D9D-897C-4292-96CE-993AB6F6264E}"/>
          </ac:picMkLst>
        </pc:picChg>
        <pc:picChg chg="del">
          <ac:chgData name="yuki yachi" userId="e643f28de3797c26" providerId="LiveId" clId="{273D5E1D-326B-4025-B8CE-17E2A9005F65}" dt="2017-10-22T07:02:00.392" v="2662" actId="478"/>
          <ac:picMkLst>
            <pc:docMk/>
            <pc:sldMk cId="1822725396" sldId="269"/>
            <ac:picMk id="14" creationId="{FDB7313C-A87D-49FE-9ED2-2C59ED2A3DE9}"/>
          </ac:picMkLst>
        </pc:picChg>
        <pc:picChg chg="del">
          <ac:chgData name="yuki yachi" userId="e643f28de3797c26" providerId="LiveId" clId="{273D5E1D-326B-4025-B8CE-17E2A9005F65}" dt="2017-10-22T07:02:00.392" v="2662" actId="478"/>
          <ac:picMkLst>
            <pc:docMk/>
            <pc:sldMk cId="1822725396" sldId="269"/>
            <ac:picMk id="15" creationId="{1EA2B98B-9E31-440D-9B29-CE1D44C941EF}"/>
          </ac:picMkLst>
        </pc:picChg>
        <pc:picChg chg="del">
          <ac:chgData name="yuki yachi" userId="e643f28de3797c26" providerId="LiveId" clId="{273D5E1D-326B-4025-B8CE-17E2A9005F65}" dt="2017-10-22T07:02:00.392" v="2662" actId="478"/>
          <ac:picMkLst>
            <pc:docMk/>
            <pc:sldMk cId="1822725396" sldId="269"/>
            <ac:picMk id="17" creationId="{EB849CD7-5D8C-4D88-A6BA-C2D5742687F8}"/>
          </ac:picMkLst>
        </pc:picChg>
        <pc:picChg chg="del">
          <ac:chgData name="yuki yachi" userId="e643f28de3797c26" providerId="LiveId" clId="{273D5E1D-326B-4025-B8CE-17E2A9005F65}" dt="2017-10-22T07:02:00.392" v="2662" actId="478"/>
          <ac:picMkLst>
            <pc:docMk/>
            <pc:sldMk cId="1822725396" sldId="269"/>
            <ac:picMk id="18" creationId="{F98DBFC1-F57B-400B-A005-93725F6A432E}"/>
          </ac:picMkLst>
        </pc:picChg>
        <pc:picChg chg="del">
          <ac:chgData name="yuki yachi" userId="e643f28de3797c26" providerId="LiveId" clId="{273D5E1D-326B-4025-B8CE-17E2A9005F65}" dt="2017-10-22T07:02:00.392" v="2662" actId="478"/>
          <ac:picMkLst>
            <pc:docMk/>
            <pc:sldMk cId="1822725396" sldId="269"/>
            <ac:picMk id="19" creationId="{40FCC021-3ED1-4212-9A85-8688C69A6E61}"/>
          </ac:picMkLst>
        </pc:picChg>
        <pc:picChg chg="del">
          <ac:chgData name="yuki yachi" userId="e643f28de3797c26" providerId="LiveId" clId="{273D5E1D-326B-4025-B8CE-17E2A9005F65}" dt="2017-10-22T07:02:00.392" v="2662" actId="478"/>
          <ac:picMkLst>
            <pc:docMk/>
            <pc:sldMk cId="1822725396" sldId="269"/>
            <ac:picMk id="20" creationId="{0BA03BF6-01C1-4909-8AC6-8ABFC06DB913}"/>
          </ac:picMkLst>
        </pc:picChg>
        <pc:picChg chg="add del mod">
          <ac:chgData name="yuki yachi" userId="e643f28de3797c26" providerId="LiveId" clId="{273D5E1D-326B-4025-B8CE-17E2A9005F65}" dt="2017-10-22T07:08:41.187" v="3116" actId="478"/>
          <ac:picMkLst>
            <pc:docMk/>
            <pc:sldMk cId="1822725396" sldId="269"/>
            <ac:picMk id="22" creationId="{D507CAB5-35EA-46E8-BA7D-B1E058F26401}"/>
          </ac:picMkLst>
        </pc:picChg>
        <pc:picChg chg="del">
          <ac:chgData name="yuki yachi" userId="e643f28de3797c26" providerId="LiveId" clId="{273D5E1D-326B-4025-B8CE-17E2A9005F65}" dt="2017-10-22T04:04:16.625" v="2294" actId="478"/>
          <ac:picMkLst>
            <pc:docMk/>
            <pc:sldMk cId="1822725396" sldId="269"/>
            <ac:picMk id="23" creationId="{C0417DD5-2CDF-44F9-A5C9-680FD08AC85D}"/>
          </ac:picMkLst>
        </pc:picChg>
        <pc:picChg chg="add del">
          <ac:chgData name="yuki yachi" userId="e643f28de3797c26" providerId="LiveId" clId="{273D5E1D-326B-4025-B8CE-17E2A9005F65}" dt="2017-10-22T07:03:39.895" v="2792" actId="478"/>
          <ac:picMkLst>
            <pc:docMk/>
            <pc:sldMk cId="1822725396" sldId="269"/>
            <ac:picMk id="23" creationId="{C2477E16-D64A-4E0F-9265-086B1410D8FB}"/>
          </ac:picMkLst>
        </pc:picChg>
        <pc:picChg chg="add mod">
          <ac:chgData name="yuki yachi" userId="e643f28de3797c26" providerId="LiveId" clId="{273D5E1D-326B-4025-B8CE-17E2A9005F65}" dt="2017-10-22T07:18:16.218" v="3930" actId="1076"/>
          <ac:picMkLst>
            <pc:docMk/>
            <pc:sldMk cId="1822725396" sldId="269"/>
            <ac:picMk id="28" creationId="{331236AB-B61A-431C-A704-0C6E398E7490}"/>
          </ac:picMkLst>
        </pc:picChg>
      </pc:sldChg>
      <pc:sldChg chg="addSp delSp modSp add delAnim modAnim modNotesTx">
        <pc:chgData name="yuki yachi" userId="e643f28de3797c26" providerId="LiveId" clId="{273D5E1D-326B-4025-B8CE-17E2A9005F65}" dt="2017-10-22T14:03:38.268" v="7306" actId="20577"/>
        <pc:sldMkLst>
          <pc:docMk/>
          <pc:sldMk cId="3512384134" sldId="270"/>
        </pc:sldMkLst>
        <pc:spChg chg="add mod">
          <ac:chgData name="yuki yachi" userId="e643f28de3797c26" providerId="LiveId" clId="{273D5E1D-326B-4025-B8CE-17E2A9005F65}" dt="2017-10-22T07:46:05.601" v="4547" actId="164"/>
          <ac:spMkLst>
            <pc:docMk/>
            <pc:sldMk cId="3512384134" sldId="270"/>
            <ac:spMk id="4" creationId="{8E27E70B-DD96-474F-B1B3-411DB593D8F4}"/>
          </ac:spMkLst>
        </pc:spChg>
        <pc:spChg chg="add mod">
          <ac:chgData name="yuki yachi" userId="e643f28de3797c26" providerId="LiveId" clId="{273D5E1D-326B-4025-B8CE-17E2A9005F65}" dt="2017-10-22T07:46:05.601" v="4547" actId="164"/>
          <ac:spMkLst>
            <pc:docMk/>
            <pc:sldMk cId="3512384134" sldId="270"/>
            <ac:spMk id="23" creationId="{354CD27F-A368-442F-BC1E-9BD451F6023A}"/>
          </ac:spMkLst>
        </pc:spChg>
        <pc:spChg chg="add del mod">
          <ac:chgData name="yuki yachi" userId="e643f28de3797c26" providerId="LiveId" clId="{273D5E1D-326B-4025-B8CE-17E2A9005F65}" dt="2017-10-22T07:37:02.134" v="4202" actId="478"/>
          <ac:spMkLst>
            <pc:docMk/>
            <pc:sldMk cId="3512384134" sldId="270"/>
            <ac:spMk id="24" creationId="{6BAD7AF3-927B-4F72-ACF3-850E4BCD0339}"/>
          </ac:spMkLst>
        </pc:spChg>
        <pc:spChg chg="add del mod">
          <ac:chgData name="yuki yachi" userId="e643f28de3797c26" providerId="LiveId" clId="{273D5E1D-326B-4025-B8CE-17E2A9005F65}" dt="2017-10-22T07:37:02.134" v="4202" actId="478"/>
          <ac:spMkLst>
            <pc:docMk/>
            <pc:sldMk cId="3512384134" sldId="270"/>
            <ac:spMk id="25" creationId="{EF7D4703-B85D-4FD4-B3E9-9B37A8F4BE27}"/>
          </ac:spMkLst>
        </pc:spChg>
        <pc:spChg chg="add mod">
          <ac:chgData name="yuki yachi" userId="e643f28de3797c26" providerId="LiveId" clId="{273D5E1D-326B-4025-B8CE-17E2A9005F65}" dt="2017-10-22T07:46:22.867" v="4550" actId="164"/>
          <ac:spMkLst>
            <pc:docMk/>
            <pc:sldMk cId="3512384134" sldId="270"/>
            <ac:spMk id="26" creationId="{37DECFEA-1A9D-47EC-A2EA-E808E4FFB822}"/>
          </ac:spMkLst>
        </pc:spChg>
        <pc:spChg chg="add mod">
          <ac:chgData name="yuki yachi" userId="e643f28de3797c26" providerId="LiveId" clId="{273D5E1D-326B-4025-B8CE-17E2A9005F65}" dt="2017-10-22T07:46:22.867" v="4550" actId="164"/>
          <ac:spMkLst>
            <pc:docMk/>
            <pc:sldMk cId="3512384134" sldId="270"/>
            <ac:spMk id="27" creationId="{07A0C71C-7A39-4C56-BA58-2305F0BCFE42}"/>
          </ac:spMkLst>
        </pc:spChg>
        <pc:spChg chg="add mod">
          <ac:chgData name="yuki yachi" userId="e643f28de3797c26" providerId="LiveId" clId="{273D5E1D-326B-4025-B8CE-17E2A9005F65}" dt="2017-10-22T07:46:38.969" v="4553" actId="164"/>
          <ac:spMkLst>
            <pc:docMk/>
            <pc:sldMk cId="3512384134" sldId="270"/>
            <ac:spMk id="30" creationId="{18466A50-48F7-4FB0-A3B4-69686A32154F}"/>
          </ac:spMkLst>
        </pc:spChg>
        <pc:spChg chg="add mod">
          <ac:chgData name="yuki yachi" userId="e643f28de3797c26" providerId="LiveId" clId="{273D5E1D-326B-4025-B8CE-17E2A9005F65}" dt="2017-10-22T07:46:38.969" v="4553" actId="164"/>
          <ac:spMkLst>
            <pc:docMk/>
            <pc:sldMk cId="3512384134" sldId="270"/>
            <ac:spMk id="36" creationId="{A54BB857-0A1E-4740-B240-A5A73902F73E}"/>
          </ac:spMkLst>
        </pc:spChg>
        <pc:spChg chg="add mod">
          <ac:chgData name="yuki yachi" userId="e643f28de3797c26" providerId="LiveId" clId="{273D5E1D-326B-4025-B8CE-17E2A9005F65}" dt="2017-10-22T07:46:11.411" v="4548" actId="164"/>
          <ac:spMkLst>
            <pc:docMk/>
            <pc:sldMk cId="3512384134" sldId="270"/>
            <ac:spMk id="39" creationId="{AFDFE173-495F-407B-973F-C773F6A11F19}"/>
          </ac:spMkLst>
        </pc:spChg>
        <pc:spChg chg="add mod">
          <ac:chgData name="yuki yachi" userId="e643f28de3797c26" providerId="LiveId" clId="{273D5E1D-326B-4025-B8CE-17E2A9005F65}" dt="2017-10-22T07:46:11.411" v="4548" actId="164"/>
          <ac:spMkLst>
            <pc:docMk/>
            <pc:sldMk cId="3512384134" sldId="270"/>
            <ac:spMk id="40" creationId="{92A4C635-A12B-4250-B431-16E3B6031B85}"/>
          </ac:spMkLst>
        </pc:spChg>
        <pc:spChg chg="add mod">
          <ac:chgData name="yuki yachi" userId="e643f28de3797c26" providerId="LiveId" clId="{273D5E1D-326B-4025-B8CE-17E2A9005F65}" dt="2017-10-22T07:46:28.042" v="4551" actId="164"/>
          <ac:spMkLst>
            <pc:docMk/>
            <pc:sldMk cId="3512384134" sldId="270"/>
            <ac:spMk id="41" creationId="{2C943BE7-9BF7-40E9-8069-F2771A445F1C}"/>
          </ac:spMkLst>
        </pc:spChg>
        <pc:spChg chg="add mod">
          <ac:chgData name="yuki yachi" userId="e643f28de3797c26" providerId="LiveId" clId="{273D5E1D-326B-4025-B8CE-17E2A9005F65}" dt="2017-10-22T07:46:28.042" v="4551" actId="164"/>
          <ac:spMkLst>
            <pc:docMk/>
            <pc:sldMk cId="3512384134" sldId="270"/>
            <ac:spMk id="42" creationId="{171ABDC3-06F7-43CD-BEFF-C0C8F82C2006}"/>
          </ac:spMkLst>
        </pc:spChg>
        <pc:spChg chg="add mod">
          <ac:chgData name="yuki yachi" userId="e643f28de3797c26" providerId="LiveId" clId="{273D5E1D-326B-4025-B8CE-17E2A9005F65}" dt="2017-10-22T07:46:43.624" v="4554" actId="164"/>
          <ac:spMkLst>
            <pc:docMk/>
            <pc:sldMk cId="3512384134" sldId="270"/>
            <ac:spMk id="43" creationId="{0BC7FA9A-2B7A-4EF7-8E91-AD8A8BD94A46}"/>
          </ac:spMkLst>
        </pc:spChg>
        <pc:spChg chg="add mod">
          <ac:chgData name="yuki yachi" userId="e643f28de3797c26" providerId="LiveId" clId="{273D5E1D-326B-4025-B8CE-17E2A9005F65}" dt="2017-10-22T07:46:43.624" v="4554" actId="164"/>
          <ac:spMkLst>
            <pc:docMk/>
            <pc:sldMk cId="3512384134" sldId="270"/>
            <ac:spMk id="44" creationId="{A0EC840C-A4E3-4E30-8626-E5EB9FC298BC}"/>
          </ac:spMkLst>
        </pc:spChg>
        <pc:spChg chg="add mod">
          <ac:chgData name="yuki yachi" userId="e643f28de3797c26" providerId="LiveId" clId="{273D5E1D-326B-4025-B8CE-17E2A9005F65}" dt="2017-10-22T07:46:17.202" v="4549" actId="164"/>
          <ac:spMkLst>
            <pc:docMk/>
            <pc:sldMk cId="3512384134" sldId="270"/>
            <ac:spMk id="45" creationId="{1E7BA68B-C771-4220-86DE-3AE5AE529ACC}"/>
          </ac:spMkLst>
        </pc:spChg>
        <pc:spChg chg="add mod">
          <ac:chgData name="yuki yachi" userId="e643f28de3797c26" providerId="LiveId" clId="{273D5E1D-326B-4025-B8CE-17E2A9005F65}" dt="2017-10-22T07:46:17.202" v="4549" actId="164"/>
          <ac:spMkLst>
            <pc:docMk/>
            <pc:sldMk cId="3512384134" sldId="270"/>
            <ac:spMk id="46" creationId="{C47DE0AF-3370-4CE4-8788-AC013952F05E}"/>
          </ac:spMkLst>
        </pc:spChg>
        <pc:spChg chg="add mod">
          <ac:chgData name="yuki yachi" userId="e643f28de3797c26" providerId="LiveId" clId="{273D5E1D-326B-4025-B8CE-17E2A9005F65}" dt="2017-10-22T07:46:33.576" v="4552" actId="164"/>
          <ac:spMkLst>
            <pc:docMk/>
            <pc:sldMk cId="3512384134" sldId="270"/>
            <ac:spMk id="47" creationId="{B11CCF45-5C4F-49BA-A8F2-ADB2D561F194}"/>
          </ac:spMkLst>
        </pc:spChg>
        <pc:spChg chg="add mod">
          <ac:chgData name="yuki yachi" userId="e643f28de3797c26" providerId="LiveId" clId="{273D5E1D-326B-4025-B8CE-17E2A9005F65}" dt="2017-10-22T07:46:33.576" v="4552" actId="164"/>
          <ac:spMkLst>
            <pc:docMk/>
            <pc:sldMk cId="3512384134" sldId="270"/>
            <ac:spMk id="48" creationId="{AC6487B5-9357-45F3-A428-9A03B475CE4E}"/>
          </ac:spMkLst>
        </pc:spChg>
        <pc:spChg chg="add mod">
          <ac:chgData name="yuki yachi" userId="e643f28de3797c26" providerId="LiveId" clId="{273D5E1D-326B-4025-B8CE-17E2A9005F65}" dt="2017-10-22T07:46:49.054" v="4555" actId="164"/>
          <ac:spMkLst>
            <pc:docMk/>
            <pc:sldMk cId="3512384134" sldId="270"/>
            <ac:spMk id="49" creationId="{36F03E5F-8B8B-48EF-8A4E-D8EDBD1084D6}"/>
          </ac:spMkLst>
        </pc:spChg>
        <pc:spChg chg="add mod">
          <ac:chgData name="yuki yachi" userId="e643f28de3797c26" providerId="LiveId" clId="{273D5E1D-326B-4025-B8CE-17E2A9005F65}" dt="2017-10-22T07:46:49.054" v="4555" actId="164"/>
          <ac:spMkLst>
            <pc:docMk/>
            <pc:sldMk cId="3512384134" sldId="270"/>
            <ac:spMk id="50" creationId="{C7E548EA-A934-4298-930C-9EFFD2F52355}"/>
          </ac:spMkLst>
        </pc:spChg>
        <pc:spChg chg="add mod">
          <ac:chgData name="yuki yachi" userId="e643f28de3797c26" providerId="LiveId" clId="{273D5E1D-326B-4025-B8CE-17E2A9005F65}" dt="2017-10-22T08:07:33.494" v="5229" actId="1582"/>
          <ac:spMkLst>
            <pc:docMk/>
            <pc:sldMk cId="3512384134" sldId="270"/>
            <ac:spMk id="65" creationId="{A164A814-878D-4943-8B3C-A866BD4ED4D5}"/>
          </ac:spMkLst>
        </pc:spChg>
        <pc:spChg chg="add del mod">
          <ac:chgData name="yuki yachi" userId="e643f28de3797c26" providerId="LiveId" clId="{273D5E1D-326B-4025-B8CE-17E2A9005F65}" dt="2017-10-22T08:06:49.295" v="5224" actId="478"/>
          <ac:spMkLst>
            <pc:docMk/>
            <pc:sldMk cId="3512384134" sldId="270"/>
            <ac:spMk id="66" creationId="{7355CC93-223E-46BE-B2E1-A9F083CA9A9D}"/>
          </ac:spMkLst>
        </pc:spChg>
        <pc:spChg chg="add del mod">
          <ac:chgData name="yuki yachi" userId="e643f28de3797c26" providerId="LiveId" clId="{273D5E1D-326B-4025-B8CE-17E2A9005F65}" dt="2017-10-22T08:06:52.113" v="5225" actId="478"/>
          <ac:spMkLst>
            <pc:docMk/>
            <pc:sldMk cId="3512384134" sldId="270"/>
            <ac:spMk id="67" creationId="{30924906-BC54-43B1-BA8B-37896A47E345}"/>
          </ac:spMkLst>
        </pc:spChg>
        <pc:spChg chg="add mod ord">
          <ac:chgData name="yuki yachi" userId="e643f28de3797c26" providerId="LiveId" clId="{273D5E1D-326B-4025-B8CE-17E2A9005F65}" dt="2017-10-22T08:07:55.364" v="5230" actId="164"/>
          <ac:spMkLst>
            <pc:docMk/>
            <pc:sldMk cId="3512384134" sldId="270"/>
            <ac:spMk id="68" creationId="{107B8B09-3055-4E93-9B4B-BECC752BADAC}"/>
          </ac:spMkLst>
        </pc:spChg>
        <pc:spChg chg="add mod">
          <ac:chgData name="yuki yachi" userId="e643f28de3797c26" providerId="LiveId" clId="{273D5E1D-326B-4025-B8CE-17E2A9005F65}" dt="2017-10-22T08:09:05.981" v="5245" actId="164"/>
          <ac:spMkLst>
            <pc:docMk/>
            <pc:sldMk cId="3512384134" sldId="270"/>
            <ac:spMk id="69" creationId="{990520EE-9B5D-4F6E-AB88-99C7A45C6E6D}"/>
          </ac:spMkLst>
        </pc:spChg>
        <pc:spChg chg="add mod">
          <ac:chgData name="yuki yachi" userId="e643f28de3797c26" providerId="LiveId" clId="{273D5E1D-326B-4025-B8CE-17E2A9005F65}" dt="2017-10-22T08:07:55.364" v="5230" actId="164"/>
          <ac:spMkLst>
            <pc:docMk/>
            <pc:sldMk cId="3512384134" sldId="270"/>
            <ac:spMk id="72" creationId="{0EBF2D2A-DD8F-4CF1-A516-651EDF0CF0F3}"/>
          </ac:spMkLst>
        </pc:spChg>
        <pc:spChg chg="add mod ord">
          <ac:chgData name="yuki yachi" userId="e643f28de3797c26" providerId="LiveId" clId="{273D5E1D-326B-4025-B8CE-17E2A9005F65}" dt="2017-10-22T08:09:05.981" v="5245" actId="164"/>
          <ac:spMkLst>
            <pc:docMk/>
            <pc:sldMk cId="3512384134" sldId="270"/>
            <ac:spMk id="73" creationId="{56179AE9-0F1C-4D9D-A1E4-DA3903A243F8}"/>
          </ac:spMkLst>
        </pc:spChg>
        <pc:grpChg chg="del">
          <ac:chgData name="yuki yachi" userId="e643f28de3797c26" providerId="LiveId" clId="{273D5E1D-326B-4025-B8CE-17E2A9005F65}" dt="2017-10-22T07:27:17.272" v="4135" actId="478"/>
          <ac:grpSpMkLst>
            <pc:docMk/>
            <pc:sldMk cId="3512384134" sldId="270"/>
            <ac:grpSpMk id="7" creationId="{EEC1A503-B086-4461-A66C-185EDBB02DE4}"/>
          </ac:grpSpMkLst>
        </pc:grpChg>
        <pc:grpChg chg="del">
          <ac:chgData name="yuki yachi" userId="e643f28de3797c26" providerId="LiveId" clId="{273D5E1D-326B-4025-B8CE-17E2A9005F65}" dt="2017-10-22T07:27:17.272" v="4135" actId="478"/>
          <ac:grpSpMkLst>
            <pc:docMk/>
            <pc:sldMk cId="3512384134" sldId="270"/>
            <ac:grpSpMk id="9" creationId="{4425C927-7D18-429F-B80A-00B38CC0A576}"/>
          </ac:grpSpMkLst>
        </pc:grpChg>
        <pc:grpChg chg="del">
          <ac:chgData name="yuki yachi" userId="e643f28de3797c26" providerId="LiveId" clId="{273D5E1D-326B-4025-B8CE-17E2A9005F65}" dt="2017-10-22T07:27:17.272" v="4135" actId="478"/>
          <ac:grpSpMkLst>
            <pc:docMk/>
            <pc:sldMk cId="3512384134" sldId="270"/>
            <ac:grpSpMk id="10" creationId="{253DF524-1565-4800-946E-844DC9342D0A}"/>
          </ac:grpSpMkLst>
        </pc:grpChg>
        <pc:grpChg chg="add mod">
          <ac:chgData name="yuki yachi" userId="e643f28de3797c26" providerId="LiveId" clId="{273D5E1D-326B-4025-B8CE-17E2A9005F65}" dt="2017-10-22T07:46:05.601" v="4547" actId="164"/>
          <ac:grpSpMkLst>
            <pc:docMk/>
            <pc:sldMk cId="3512384134" sldId="270"/>
            <ac:grpSpMk id="14" creationId="{C0A1AD05-828C-4040-BDA3-1862A0B908B1}"/>
          </ac:grpSpMkLst>
        </pc:grpChg>
        <pc:grpChg chg="add mod">
          <ac:chgData name="yuki yachi" userId="e643f28de3797c26" providerId="LiveId" clId="{273D5E1D-326B-4025-B8CE-17E2A9005F65}" dt="2017-10-22T07:46:11.411" v="4548" actId="164"/>
          <ac:grpSpMkLst>
            <pc:docMk/>
            <pc:sldMk cId="3512384134" sldId="270"/>
            <ac:grpSpMk id="20" creationId="{A115B3F7-6A7B-4A9B-BBBE-6CC331D0C05D}"/>
          </ac:grpSpMkLst>
        </pc:grpChg>
        <pc:grpChg chg="add mod">
          <ac:chgData name="yuki yachi" userId="e643f28de3797c26" providerId="LiveId" clId="{273D5E1D-326B-4025-B8CE-17E2A9005F65}" dt="2017-10-22T07:46:17.202" v="4549" actId="164"/>
          <ac:grpSpMkLst>
            <pc:docMk/>
            <pc:sldMk cId="3512384134" sldId="270"/>
            <ac:grpSpMk id="22" creationId="{B4876B99-3B3C-483C-AFA4-1E3937863BA8}"/>
          </ac:grpSpMkLst>
        </pc:grpChg>
        <pc:grpChg chg="add mod">
          <ac:chgData name="yuki yachi" userId="e643f28de3797c26" providerId="LiveId" clId="{273D5E1D-326B-4025-B8CE-17E2A9005F65}" dt="2017-10-22T07:46:22.867" v="4550" actId="164"/>
          <ac:grpSpMkLst>
            <pc:docMk/>
            <pc:sldMk cId="3512384134" sldId="270"/>
            <ac:grpSpMk id="51" creationId="{80CD4DFA-46D1-458E-BE28-4F487610E1FE}"/>
          </ac:grpSpMkLst>
        </pc:grpChg>
        <pc:grpChg chg="add mod">
          <ac:chgData name="yuki yachi" userId="e643f28de3797c26" providerId="LiveId" clId="{273D5E1D-326B-4025-B8CE-17E2A9005F65}" dt="2017-10-22T07:46:28.042" v="4551" actId="164"/>
          <ac:grpSpMkLst>
            <pc:docMk/>
            <pc:sldMk cId="3512384134" sldId="270"/>
            <ac:grpSpMk id="52" creationId="{4A7980BE-6FF4-47E2-9CEF-5990F9FA88B8}"/>
          </ac:grpSpMkLst>
        </pc:grpChg>
        <pc:grpChg chg="add mod">
          <ac:chgData name="yuki yachi" userId="e643f28de3797c26" providerId="LiveId" clId="{273D5E1D-326B-4025-B8CE-17E2A9005F65}" dt="2017-10-22T07:46:33.576" v="4552" actId="164"/>
          <ac:grpSpMkLst>
            <pc:docMk/>
            <pc:sldMk cId="3512384134" sldId="270"/>
            <ac:grpSpMk id="53" creationId="{88661CCE-D89F-464B-8CDD-E3B7524DD8D2}"/>
          </ac:grpSpMkLst>
        </pc:grpChg>
        <pc:grpChg chg="add mod">
          <ac:chgData name="yuki yachi" userId="e643f28de3797c26" providerId="LiveId" clId="{273D5E1D-326B-4025-B8CE-17E2A9005F65}" dt="2017-10-22T07:46:38.969" v="4553" actId="164"/>
          <ac:grpSpMkLst>
            <pc:docMk/>
            <pc:sldMk cId="3512384134" sldId="270"/>
            <ac:grpSpMk id="54" creationId="{AA179621-5CA6-4CE4-8D03-2C66BED588FA}"/>
          </ac:grpSpMkLst>
        </pc:grpChg>
        <pc:grpChg chg="add mod">
          <ac:chgData name="yuki yachi" userId="e643f28de3797c26" providerId="LiveId" clId="{273D5E1D-326B-4025-B8CE-17E2A9005F65}" dt="2017-10-22T07:46:43.624" v="4554" actId="164"/>
          <ac:grpSpMkLst>
            <pc:docMk/>
            <pc:sldMk cId="3512384134" sldId="270"/>
            <ac:grpSpMk id="55" creationId="{323E2027-32FE-4798-93A8-31BABDBD9066}"/>
          </ac:grpSpMkLst>
        </pc:grpChg>
        <pc:grpChg chg="add mod">
          <ac:chgData name="yuki yachi" userId="e643f28de3797c26" providerId="LiveId" clId="{273D5E1D-326B-4025-B8CE-17E2A9005F65}" dt="2017-10-22T07:46:49.054" v="4555" actId="164"/>
          <ac:grpSpMkLst>
            <pc:docMk/>
            <pc:sldMk cId="3512384134" sldId="270"/>
            <ac:grpSpMk id="56" creationId="{A3123617-AED9-44AB-878E-A6F6AC9E6171}"/>
          </ac:grpSpMkLst>
        </pc:grpChg>
        <pc:grpChg chg="add mod">
          <ac:chgData name="yuki yachi" userId="e643f28de3797c26" providerId="LiveId" clId="{273D5E1D-326B-4025-B8CE-17E2A9005F65}" dt="2017-10-22T08:07:55.364" v="5230" actId="164"/>
          <ac:grpSpMkLst>
            <pc:docMk/>
            <pc:sldMk cId="3512384134" sldId="270"/>
            <ac:grpSpMk id="75" creationId="{BB9B2B7F-A301-472B-BB81-1D08E472C36E}"/>
          </ac:grpSpMkLst>
        </pc:grpChg>
        <pc:grpChg chg="add mod">
          <ac:chgData name="yuki yachi" userId="e643f28de3797c26" providerId="LiveId" clId="{273D5E1D-326B-4025-B8CE-17E2A9005F65}" dt="2017-10-22T08:09:05.981" v="5245" actId="164"/>
          <ac:grpSpMkLst>
            <pc:docMk/>
            <pc:sldMk cId="3512384134" sldId="270"/>
            <ac:grpSpMk id="76" creationId="{F6D811A9-155F-4811-A129-F98C8B9776D2}"/>
          </ac:grpSpMkLst>
        </pc:grpChg>
        <pc:grpChg chg="add mod">
          <ac:chgData name="yuki yachi" userId="e643f28de3797c26" providerId="LiveId" clId="{273D5E1D-326B-4025-B8CE-17E2A9005F65}" dt="2017-10-22T08:12:26.244" v="5316" actId="164"/>
          <ac:grpSpMkLst>
            <pc:docMk/>
            <pc:sldMk cId="3512384134" sldId="270"/>
            <ac:grpSpMk id="77" creationId="{A159A165-99D1-4D84-9072-9EF733100B9D}"/>
          </ac:grpSpMkLst>
        </pc:grpChg>
        <pc:grpChg chg="add mod">
          <ac:chgData name="yuki yachi" userId="e643f28de3797c26" providerId="LiveId" clId="{273D5E1D-326B-4025-B8CE-17E2A9005F65}" dt="2017-10-22T08:12:37.654" v="5317" actId="164"/>
          <ac:grpSpMkLst>
            <pc:docMk/>
            <pc:sldMk cId="3512384134" sldId="270"/>
            <ac:grpSpMk id="78" creationId="{DF245D49-9E0E-4B30-A417-D8DC0C774C0F}"/>
          </ac:grpSpMkLst>
        </pc:grpChg>
        <pc:grpChg chg="add mod">
          <ac:chgData name="yuki yachi" userId="e643f28de3797c26" providerId="LiveId" clId="{273D5E1D-326B-4025-B8CE-17E2A9005F65}" dt="2017-10-22T08:12:54.465" v="5318" actId="164"/>
          <ac:grpSpMkLst>
            <pc:docMk/>
            <pc:sldMk cId="3512384134" sldId="270"/>
            <ac:grpSpMk id="79" creationId="{7DDE4B7C-7D6A-4EBE-831B-DD776FA43D23}"/>
          </ac:grpSpMkLst>
        </pc:grpChg>
        <pc:picChg chg="add del mod">
          <ac:chgData name="yuki yachi" userId="e643f28de3797c26" providerId="LiveId" clId="{273D5E1D-326B-4025-B8CE-17E2A9005F65}" dt="2017-10-22T07:39:26.415" v="4219" actId="478"/>
          <ac:picMkLst>
            <pc:docMk/>
            <pc:sldMk cId="3512384134" sldId="270"/>
            <ac:picMk id="3" creationId="{9809C858-47BE-420B-ACE5-6D0C3450DF6E}"/>
          </ac:picMkLst>
        </pc:picChg>
        <pc:picChg chg="mod">
          <ac:chgData name="yuki yachi" userId="e643f28de3797c26" providerId="LiveId" clId="{273D5E1D-326B-4025-B8CE-17E2A9005F65}" dt="2017-10-22T08:12:26.244" v="5316" actId="164"/>
          <ac:picMkLst>
            <pc:docMk/>
            <pc:sldMk cId="3512384134" sldId="270"/>
            <ac:picMk id="6" creationId="{238CA358-448F-4837-83DD-9DA777F45611}"/>
          </ac:picMkLst>
        </pc:picChg>
        <pc:picChg chg="add mod">
          <ac:chgData name="yuki yachi" userId="e643f28de3797c26" providerId="LiveId" clId="{273D5E1D-326B-4025-B8CE-17E2A9005F65}" dt="2017-10-22T08:02:42.594" v="5162" actId="1076"/>
          <ac:picMkLst>
            <pc:docMk/>
            <pc:sldMk cId="3512384134" sldId="270"/>
            <ac:picMk id="11" creationId="{5EBA9C97-2A58-45C0-943F-54A6B662C198}"/>
          </ac:picMkLst>
        </pc:picChg>
        <pc:picChg chg="add mod">
          <ac:chgData name="yuki yachi" userId="e643f28de3797c26" providerId="LiveId" clId="{273D5E1D-326B-4025-B8CE-17E2A9005F65}" dt="2017-10-22T07:41:55.868" v="4238" actId="20577"/>
          <ac:picMkLst>
            <pc:docMk/>
            <pc:sldMk cId="3512384134" sldId="270"/>
            <ac:picMk id="13" creationId="{F1745F9A-DFBA-443E-9225-EFF85014988F}"/>
          </ac:picMkLst>
        </pc:picChg>
        <pc:picChg chg="add mod">
          <ac:chgData name="yuki yachi" userId="e643f28de3797c26" providerId="LiveId" clId="{273D5E1D-326B-4025-B8CE-17E2A9005F65}" dt="2017-10-22T08:12:37.654" v="5317" actId="164"/>
          <ac:picMkLst>
            <pc:docMk/>
            <pc:sldMk cId="3512384134" sldId="270"/>
            <ac:picMk id="15" creationId="{F408F05D-CF25-4D9D-BE0E-FC53569C2B05}"/>
          </ac:picMkLst>
        </pc:picChg>
        <pc:picChg chg="add mod">
          <ac:chgData name="yuki yachi" userId="e643f28de3797c26" providerId="LiveId" clId="{273D5E1D-326B-4025-B8CE-17E2A9005F65}" dt="2017-10-22T08:12:54.465" v="5318" actId="164"/>
          <ac:picMkLst>
            <pc:docMk/>
            <pc:sldMk cId="3512384134" sldId="270"/>
            <ac:picMk id="16" creationId="{F735AA85-3394-40FA-B12B-DE0A1C6E1346}"/>
          </ac:picMkLst>
        </pc:picChg>
        <pc:picChg chg="add mod">
          <ac:chgData name="yuki yachi" userId="e643f28de3797c26" providerId="LiveId" clId="{273D5E1D-326B-4025-B8CE-17E2A9005F65}" dt="2017-10-22T08:12:37.654" v="5317" actId="164"/>
          <ac:picMkLst>
            <pc:docMk/>
            <pc:sldMk cId="3512384134" sldId="270"/>
            <ac:picMk id="17" creationId="{8D76D734-D5EB-41E9-BAD1-0E1DDFD8FB35}"/>
          </ac:picMkLst>
        </pc:picChg>
        <pc:picChg chg="add mod">
          <ac:chgData name="yuki yachi" userId="e643f28de3797c26" providerId="LiveId" clId="{273D5E1D-326B-4025-B8CE-17E2A9005F65}" dt="2017-10-22T08:12:26.244" v="5316" actId="164"/>
          <ac:picMkLst>
            <pc:docMk/>
            <pc:sldMk cId="3512384134" sldId="270"/>
            <ac:picMk id="18" creationId="{1E338077-D631-442E-A7A5-A586746B8894}"/>
          </ac:picMkLst>
        </pc:picChg>
        <pc:picChg chg="add mod">
          <ac:chgData name="yuki yachi" userId="e643f28de3797c26" providerId="LiveId" clId="{273D5E1D-326B-4025-B8CE-17E2A9005F65}" dt="2017-10-22T08:12:54.465" v="5318" actId="164"/>
          <ac:picMkLst>
            <pc:docMk/>
            <pc:sldMk cId="3512384134" sldId="270"/>
            <ac:picMk id="19" creationId="{081070FF-D251-4E65-8185-07C680796466}"/>
          </ac:picMkLst>
        </pc:picChg>
        <pc:picChg chg="del">
          <ac:chgData name="yuki yachi" userId="e643f28de3797c26" providerId="LiveId" clId="{273D5E1D-326B-4025-B8CE-17E2A9005F65}" dt="2017-10-22T07:27:17.272" v="4135" actId="478"/>
          <ac:picMkLst>
            <pc:docMk/>
            <pc:sldMk cId="3512384134" sldId="270"/>
            <ac:picMk id="28" creationId="{331236AB-B61A-431C-A704-0C6E398E7490}"/>
          </ac:picMkLst>
        </pc:picChg>
        <pc:picChg chg="add mod">
          <ac:chgData name="yuki yachi" userId="e643f28de3797c26" providerId="LiveId" clId="{273D5E1D-326B-4025-B8CE-17E2A9005F65}" dt="2017-10-22T07:41:55.868" v="4238" actId="20577"/>
          <ac:picMkLst>
            <pc:docMk/>
            <pc:sldMk cId="3512384134" sldId="270"/>
            <ac:picMk id="37" creationId="{AA9CB2E4-5927-4167-8076-28F4EC5D814B}"/>
          </ac:picMkLst>
        </pc:picChg>
        <pc:picChg chg="add mod">
          <ac:chgData name="yuki yachi" userId="e643f28de3797c26" providerId="LiveId" clId="{273D5E1D-326B-4025-B8CE-17E2A9005F65}" dt="2017-10-22T07:41:55.868" v="4238" actId="20577"/>
          <ac:picMkLst>
            <pc:docMk/>
            <pc:sldMk cId="3512384134" sldId="270"/>
            <ac:picMk id="38" creationId="{B792B96E-17FB-4366-9221-839A681CD575}"/>
          </ac:picMkLst>
        </pc:picChg>
        <pc:picChg chg="add del mod">
          <ac:chgData name="yuki yachi" userId="e643f28de3797c26" providerId="LiveId" clId="{273D5E1D-326B-4025-B8CE-17E2A9005F65}" dt="2017-10-22T07:54:34.951" v="5026" actId="478"/>
          <ac:picMkLst>
            <pc:docMk/>
            <pc:sldMk cId="3512384134" sldId="270"/>
            <ac:picMk id="64" creationId="{8C52FABE-A728-456C-99E3-7E6F1B9D3BCB}"/>
          </ac:picMkLst>
        </pc:picChg>
        <pc:picChg chg="add mod ord">
          <ac:chgData name="yuki yachi" userId="e643f28de3797c26" providerId="LiveId" clId="{273D5E1D-326B-4025-B8CE-17E2A9005F65}" dt="2017-10-22T08:07:55.364" v="5230" actId="164"/>
          <ac:picMkLst>
            <pc:docMk/>
            <pc:sldMk cId="3512384134" sldId="270"/>
            <ac:picMk id="71" creationId="{6C5AD9B0-C6CE-4781-B86A-C80B0E3C34AA}"/>
          </ac:picMkLst>
        </pc:picChg>
        <pc:picChg chg="add mod">
          <ac:chgData name="yuki yachi" userId="e643f28de3797c26" providerId="LiveId" clId="{273D5E1D-326B-4025-B8CE-17E2A9005F65}" dt="2017-10-22T08:09:05.981" v="5245" actId="164"/>
          <ac:picMkLst>
            <pc:docMk/>
            <pc:sldMk cId="3512384134" sldId="270"/>
            <ac:picMk id="74" creationId="{04CC063E-982D-4573-9FDE-C8860302BC7C}"/>
          </ac:picMkLst>
        </pc:picChg>
        <pc:cxnChg chg="add mod">
          <ac:chgData name="yuki yachi" userId="e643f28de3797c26" providerId="LiveId" clId="{273D5E1D-326B-4025-B8CE-17E2A9005F65}" dt="2017-10-22T08:07:20.816" v="5227" actId="1582"/>
          <ac:cxnSpMkLst>
            <pc:docMk/>
            <pc:sldMk cId="3512384134" sldId="270"/>
            <ac:cxnSpMk id="58" creationId="{6F3507D5-6D13-4EDA-9C14-FEE4EFC1CDDD}"/>
          </ac:cxnSpMkLst>
        </pc:cxnChg>
        <pc:cxnChg chg="add mod">
          <ac:chgData name="yuki yachi" userId="e643f28de3797c26" providerId="LiveId" clId="{273D5E1D-326B-4025-B8CE-17E2A9005F65}" dt="2017-10-22T08:07:20.816" v="5227" actId="1582"/>
          <ac:cxnSpMkLst>
            <pc:docMk/>
            <pc:sldMk cId="3512384134" sldId="270"/>
            <ac:cxnSpMk id="60" creationId="{876F7324-D9EE-4F1C-99D8-86274B9D7DF0}"/>
          </ac:cxnSpMkLst>
        </pc:cxnChg>
      </pc:sldChg>
      <pc:sldChg chg="addSp delSp modSp add ord delAnim modAnim modNotesTx">
        <pc:chgData name="yuki yachi" userId="e643f28de3797c26" providerId="LiveId" clId="{273D5E1D-326B-4025-B8CE-17E2A9005F65}" dt="2017-10-22T13:10:27.273" v="6207" actId="20577"/>
        <pc:sldMkLst>
          <pc:docMk/>
          <pc:sldMk cId="2775329857" sldId="271"/>
        </pc:sldMkLst>
        <pc:spChg chg="mod">
          <ac:chgData name="yuki yachi" userId="e643f28de3797c26" providerId="LiveId" clId="{273D5E1D-326B-4025-B8CE-17E2A9005F65}" dt="2017-10-22T07:58:21.983" v="5087" actId="20577"/>
          <ac:spMkLst>
            <pc:docMk/>
            <pc:sldMk cId="2775329857" sldId="271"/>
            <ac:spMk id="5" creationId="{00000000-0000-0000-0000-000000000000}"/>
          </ac:spMkLst>
        </pc:spChg>
        <pc:spChg chg="del mod topLvl">
          <ac:chgData name="yuki yachi" userId="e643f28de3797c26" providerId="LiveId" clId="{273D5E1D-326B-4025-B8CE-17E2A9005F65}" dt="2017-10-22T12:52:19.330" v="5402" actId="478"/>
          <ac:spMkLst>
            <pc:docMk/>
            <pc:sldMk cId="2775329857" sldId="271"/>
            <ac:spMk id="7" creationId="{4F67B09A-EE9F-4B49-BB65-28B4FF8CA77B}"/>
          </ac:spMkLst>
        </pc:spChg>
        <pc:spChg chg="del mod topLvl">
          <ac:chgData name="yuki yachi" userId="e643f28de3797c26" providerId="LiveId" clId="{273D5E1D-326B-4025-B8CE-17E2A9005F65}" dt="2017-10-22T12:52:19.330" v="5402" actId="478"/>
          <ac:spMkLst>
            <pc:docMk/>
            <pc:sldMk cId="2775329857" sldId="271"/>
            <ac:spMk id="8" creationId="{567F4B84-3A38-4CB2-B036-E666D272637F}"/>
          </ac:spMkLst>
        </pc:spChg>
        <pc:spChg chg="del mod topLvl">
          <ac:chgData name="yuki yachi" userId="e643f28de3797c26" providerId="LiveId" clId="{273D5E1D-326B-4025-B8CE-17E2A9005F65}" dt="2017-10-22T12:52:19.330" v="5402" actId="478"/>
          <ac:spMkLst>
            <pc:docMk/>
            <pc:sldMk cId="2775329857" sldId="271"/>
            <ac:spMk id="10" creationId="{C9BBA6A9-BCF0-4207-9B19-B31AA7366F61}"/>
          </ac:spMkLst>
        </pc:spChg>
        <pc:spChg chg="del mod topLvl">
          <ac:chgData name="yuki yachi" userId="e643f28de3797c26" providerId="LiveId" clId="{273D5E1D-326B-4025-B8CE-17E2A9005F65}" dt="2017-10-22T12:52:19.330" v="5402" actId="478"/>
          <ac:spMkLst>
            <pc:docMk/>
            <pc:sldMk cId="2775329857" sldId="271"/>
            <ac:spMk id="11" creationId="{DE239F75-43F8-40ED-B68A-6F9FEB64B8C9}"/>
          </ac:spMkLst>
        </pc:spChg>
        <pc:spChg chg="del mod topLvl">
          <ac:chgData name="yuki yachi" userId="e643f28de3797c26" providerId="LiveId" clId="{273D5E1D-326B-4025-B8CE-17E2A9005F65}" dt="2017-10-22T12:52:19.330" v="5402" actId="478"/>
          <ac:spMkLst>
            <pc:docMk/>
            <pc:sldMk cId="2775329857" sldId="271"/>
            <ac:spMk id="13" creationId="{C449CA19-D54F-4113-8482-31FAC6FE9FEC}"/>
          </ac:spMkLst>
        </pc:spChg>
        <pc:spChg chg="del mod topLvl">
          <ac:chgData name="yuki yachi" userId="e643f28de3797c26" providerId="LiveId" clId="{273D5E1D-326B-4025-B8CE-17E2A9005F65}" dt="2017-10-22T12:52:19.330" v="5402" actId="478"/>
          <ac:spMkLst>
            <pc:docMk/>
            <pc:sldMk cId="2775329857" sldId="271"/>
            <ac:spMk id="14" creationId="{E11CF8BE-277B-4E7B-802F-B1F370BC67AA}"/>
          </ac:spMkLst>
        </pc:spChg>
        <pc:spChg chg="add mod">
          <ac:chgData name="yuki yachi" userId="e643f28de3797c26" providerId="LiveId" clId="{273D5E1D-326B-4025-B8CE-17E2A9005F65}" dt="2017-10-22T12:51:57.225" v="5398" actId="164"/>
          <ac:spMkLst>
            <pc:docMk/>
            <pc:sldMk cId="2775329857" sldId="271"/>
            <ac:spMk id="15" creationId="{AAC03A43-7B56-4846-A7BD-4FC0567E4863}"/>
          </ac:spMkLst>
        </pc:spChg>
        <pc:spChg chg="add mod">
          <ac:chgData name="yuki yachi" userId="e643f28de3797c26" providerId="LiveId" clId="{273D5E1D-326B-4025-B8CE-17E2A9005F65}" dt="2017-10-22T12:51:57.225" v="5398" actId="164"/>
          <ac:spMkLst>
            <pc:docMk/>
            <pc:sldMk cId="2775329857" sldId="271"/>
            <ac:spMk id="16" creationId="{7C90B4C1-C1B9-4676-AC48-C70AC9C5035B}"/>
          </ac:spMkLst>
        </pc:spChg>
        <pc:spChg chg="add mod">
          <ac:chgData name="yuki yachi" userId="e643f28de3797c26" providerId="LiveId" clId="{273D5E1D-326B-4025-B8CE-17E2A9005F65}" dt="2017-10-22T12:51:57.225" v="5398" actId="164"/>
          <ac:spMkLst>
            <pc:docMk/>
            <pc:sldMk cId="2775329857" sldId="271"/>
            <ac:spMk id="17" creationId="{36BFD545-A68E-450B-8D98-EEE622D1AD4B}"/>
          </ac:spMkLst>
        </pc:spChg>
        <pc:spChg chg="add mod">
          <ac:chgData name="yuki yachi" userId="e643f28de3797c26" providerId="LiveId" clId="{273D5E1D-326B-4025-B8CE-17E2A9005F65}" dt="2017-10-22T12:51:57.225" v="5398" actId="164"/>
          <ac:spMkLst>
            <pc:docMk/>
            <pc:sldMk cId="2775329857" sldId="271"/>
            <ac:spMk id="18" creationId="{7C62053B-54DD-48FA-9E60-F5E00598E36E}"/>
          </ac:spMkLst>
        </pc:spChg>
        <pc:spChg chg="add mod">
          <ac:chgData name="yuki yachi" userId="e643f28de3797c26" providerId="LiveId" clId="{273D5E1D-326B-4025-B8CE-17E2A9005F65}" dt="2017-10-22T13:05:28.830" v="5844" actId="1076"/>
          <ac:spMkLst>
            <pc:docMk/>
            <pc:sldMk cId="2775329857" sldId="271"/>
            <ac:spMk id="19" creationId="{D3782F3B-544B-466C-8646-B828C683F8C8}"/>
          </ac:spMkLst>
        </pc:spChg>
        <pc:spChg chg="add mod">
          <ac:chgData name="yuki yachi" userId="e643f28de3797c26" providerId="LiveId" clId="{273D5E1D-326B-4025-B8CE-17E2A9005F65}" dt="2017-10-22T13:05:28.830" v="5844" actId="1076"/>
          <ac:spMkLst>
            <pc:docMk/>
            <pc:sldMk cId="2775329857" sldId="271"/>
            <ac:spMk id="20" creationId="{742EC49A-BC1D-4634-ACFB-7C67A1EFA5FE}"/>
          </ac:spMkLst>
        </pc:spChg>
        <pc:spChg chg="add mod">
          <ac:chgData name="yuki yachi" userId="e643f28de3797c26" providerId="LiveId" clId="{273D5E1D-326B-4025-B8CE-17E2A9005F65}" dt="2017-10-22T12:53:09.395" v="5419" actId="164"/>
          <ac:spMkLst>
            <pc:docMk/>
            <pc:sldMk cId="2775329857" sldId="271"/>
            <ac:spMk id="22" creationId="{1D8A580B-47BC-4FDA-B5A4-194301D6DF94}"/>
          </ac:spMkLst>
        </pc:spChg>
        <pc:spChg chg="add mod">
          <ac:chgData name="yuki yachi" userId="e643f28de3797c26" providerId="LiveId" clId="{273D5E1D-326B-4025-B8CE-17E2A9005F65}" dt="2017-10-22T12:53:09.395" v="5419" actId="164"/>
          <ac:spMkLst>
            <pc:docMk/>
            <pc:sldMk cId="2775329857" sldId="271"/>
            <ac:spMk id="23" creationId="{C7B0C7E7-A60B-44E6-A733-6F39A69EE6DF}"/>
          </ac:spMkLst>
        </pc:spChg>
        <pc:spChg chg="add mod">
          <ac:chgData name="yuki yachi" userId="e643f28de3797c26" providerId="LiveId" clId="{273D5E1D-326B-4025-B8CE-17E2A9005F65}" dt="2017-10-22T12:58:08.536" v="5776" actId="14100"/>
          <ac:spMkLst>
            <pc:docMk/>
            <pc:sldMk cId="2775329857" sldId="271"/>
            <ac:spMk id="24" creationId="{72DF5817-1B50-4B93-8A1F-F23C86274310}"/>
          </ac:spMkLst>
        </pc:spChg>
        <pc:spChg chg="add mod">
          <ac:chgData name="yuki yachi" userId="e643f28de3797c26" providerId="LiveId" clId="{273D5E1D-326B-4025-B8CE-17E2A9005F65}" dt="2017-10-22T12:58:12.165" v="5777" actId="1076"/>
          <ac:spMkLst>
            <pc:docMk/>
            <pc:sldMk cId="2775329857" sldId="271"/>
            <ac:spMk id="25" creationId="{BDE2307E-82F7-4D92-BA62-9E1EBD8447EE}"/>
          </ac:spMkLst>
        </pc:spChg>
        <pc:spChg chg="mod">
          <ac:chgData name="yuki yachi" userId="e643f28de3797c26" providerId="LiveId" clId="{273D5E1D-326B-4025-B8CE-17E2A9005F65}" dt="2017-10-22T13:00:28.112" v="5804" actId="1076"/>
          <ac:spMkLst>
            <pc:docMk/>
            <pc:sldMk cId="2775329857" sldId="271"/>
            <ac:spMk id="30" creationId="{EE3EEF64-AAAA-48F2-B37C-2D9F979DB5DD}"/>
          </ac:spMkLst>
        </pc:spChg>
        <pc:spChg chg="mod">
          <ac:chgData name="yuki yachi" userId="e643f28de3797c26" providerId="LiveId" clId="{273D5E1D-326B-4025-B8CE-17E2A9005F65}" dt="2017-10-22T13:00:28.112" v="5804" actId="1076"/>
          <ac:spMkLst>
            <pc:docMk/>
            <pc:sldMk cId="2775329857" sldId="271"/>
            <ac:spMk id="31" creationId="{CCFEA0D1-FB1D-486D-A4D2-3DE80577B09B}"/>
          </ac:spMkLst>
        </pc:spChg>
        <pc:spChg chg="mod">
          <ac:chgData name="yuki yachi" userId="e643f28de3797c26" providerId="LiveId" clId="{273D5E1D-326B-4025-B8CE-17E2A9005F65}" dt="2017-10-22T13:05:11.788" v="5842" actId="1076"/>
          <ac:spMkLst>
            <pc:docMk/>
            <pc:sldMk cId="2775329857" sldId="271"/>
            <ac:spMk id="32" creationId="{6D8F434F-BFA6-452A-ABF3-AE373E01A9D6}"/>
          </ac:spMkLst>
        </pc:spChg>
        <pc:spChg chg="mod">
          <ac:chgData name="yuki yachi" userId="e643f28de3797c26" providerId="LiveId" clId="{273D5E1D-326B-4025-B8CE-17E2A9005F65}" dt="2017-10-22T13:05:11.788" v="5842" actId="1076"/>
          <ac:spMkLst>
            <pc:docMk/>
            <pc:sldMk cId="2775329857" sldId="271"/>
            <ac:spMk id="33" creationId="{5101ECA0-71E0-43AC-BB2B-E0D9E04C35A0}"/>
          </ac:spMkLst>
        </pc:spChg>
        <pc:spChg chg="mod">
          <ac:chgData name="yuki yachi" userId="e643f28de3797c26" providerId="LiveId" clId="{273D5E1D-326B-4025-B8CE-17E2A9005F65}" dt="2017-10-22T12:58:38.058" v="5793" actId="20577"/>
          <ac:spMkLst>
            <pc:docMk/>
            <pc:sldMk cId="2775329857" sldId="271"/>
            <ac:spMk id="36" creationId="{6B591691-5C3A-45B5-A250-8C8CB81954A1}"/>
          </ac:spMkLst>
        </pc:spChg>
        <pc:spChg chg="add mod">
          <ac:chgData name="yuki yachi" userId="e643f28de3797c26" providerId="LiveId" clId="{273D5E1D-326B-4025-B8CE-17E2A9005F65}" dt="2017-10-22T13:04:22.924" v="5823" actId="1076"/>
          <ac:spMkLst>
            <pc:docMk/>
            <pc:sldMk cId="2775329857" sldId="271"/>
            <ac:spMk id="37" creationId="{A4860940-844C-43B2-A2EC-ADC96F289B31}"/>
          </ac:spMkLst>
        </pc:spChg>
        <pc:spChg chg="add mod">
          <ac:chgData name="yuki yachi" userId="e643f28de3797c26" providerId="LiveId" clId="{273D5E1D-326B-4025-B8CE-17E2A9005F65}" dt="2017-10-22T13:05:58.807" v="5845" actId="1076"/>
          <ac:spMkLst>
            <pc:docMk/>
            <pc:sldMk cId="2775329857" sldId="271"/>
            <ac:spMk id="38" creationId="{7E4C1D58-3717-4956-9B2E-0A41D0C3E054}"/>
          </ac:spMkLst>
        </pc:spChg>
        <pc:spChg chg="add mod">
          <ac:chgData name="yuki yachi" userId="e643f28de3797c26" providerId="LiveId" clId="{273D5E1D-326B-4025-B8CE-17E2A9005F65}" dt="2017-10-22T13:05:21.810" v="5843" actId="1076"/>
          <ac:spMkLst>
            <pc:docMk/>
            <pc:sldMk cId="2775329857" sldId="271"/>
            <ac:spMk id="39" creationId="{0B17B3E8-D300-4860-AAE0-1EB60F9004E3}"/>
          </ac:spMkLst>
        </pc:spChg>
        <pc:grpChg chg="add mod ord">
          <ac:chgData name="yuki yachi" userId="e643f28de3797c26" providerId="LiveId" clId="{273D5E1D-326B-4025-B8CE-17E2A9005F65}" dt="2017-10-22T13:04:36.098" v="5837" actId="1036"/>
          <ac:grpSpMkLst>
            <pc:docMk/>
            <pc:sldMk cId="2775329857" sldId="271"/>
            <ac:grpSpMk id="3" creationId="{3E93BF17-C32A-4759-AAAC-C9A51056E098}"/>
          </ac:grpSpMkLst>
        </pc:grpChg>
        <pc:grpChg chg="add mod">
          <ac:chgData name="yuki yachi" userId="e643f28de3797c26" providerId="LiveId" clId="{273D5E1D-326B-4025-B8CE-17E2A9005F65}" dt="2017-10-22T13:03:03.910" v="5806" actId="1076"/>
          <ac:grpSpMkLst>
            <pc:docMk/>
            <pc:sldMk cId="2775329857" sldId="271"/>
            <ac:grpSpMk id="4" creationId="{97CDA721-D9CD-4A7B-B931-1187536B679A}"/>
          </ac:grpSpMkLst>
        </pc:grpChg>
        <pc:grpChg chg="add del mod">
          <ac:chgData name="yuki yachi" userId="e643f28de3797c26" providerId="LiveId" clId="{273D5E1D-326B-4025-B8CE-17E2A9005F65}" dt="2017-10-22T12:49:41.811" v="5387" actId="165"/>
          <ac:grpSpMkLst>
            <pc:docMk/>
            <pc:sldMk cId="2775329857" sldId="271"/>
            <ac:grpSpMk id="6" creationId="{4424DACB-CEE7-47F0-AE14-EACC7EA543F5}"/>
          </ac:grpSpMkLst>
        </pc:grpChg>
        <pc:grpChg chg="del">
          <ac:chgData name="yuki yachi" userId="e643f28de3797c26" providerId="LiveId" clId="{273D5E1D-326B-4025-B8CE-17E2A9005F65}" dt="2017-10-22T07:58:32.302" v="5088" actId="478"/>
          <ac:grpSpMkLst>
            <pc:docMk/>
            <pc:sldMk cId="2775329857" sldId="271"/>
            <ac:grpSpMk id="7" creationId="{EEC1A503-B086-4461-A66C-185EDBB02DE4}"/>
          </ac:grpSpMkLst>
        </pc:grpChg>
        <pc:grpChg chg="del">
          <ac:chgData name="yuki yachi" userId="e643f28de3797c26" providerId="LiveId" clId="{273D5E1D-326B-4025-B8CE-17E2A9005F65}" dt="2017-10-22T07:58:32.302" v="5088" actId="478"/>
          <ac:grpSpMkLst>
            <pc:docMk/>
            <pc:sldMk cId="2775329857" sldId="271"/>
            <ac:grpSpMk id="9" creationId="{4425C927-7D18-429F-B80A-00B38CC0A576}"/>
          </ac:grpSpMkLst>
        </pc:grpChg>
        <pc:grpChg chg="add del mod">
          <ac:chgData name="yuki yachi" userId="e643f28de3797c26" providerId="LiveId" clId="{273D5E1D-326B-4025-B8CE-17E2A9005F65}" dt="2017-10-22T12:49:41.811" v="5387" actId="165"/>
          <ac:grpSpMkLst>
            <pc:docMk/>
            <pc:sldMk cId="2775329857" sldId="271"/>
            <ac:grpSpMk id="9" creationId="{AD6DE930-A738-4012-99AC-C3463D53C3F9}"/>
          </ac:grpSpMkLst>
        </pc:grpChg>
        <pc:grpChg chg="del">
          <ac:chgData name="yuki yachi" userId="e643f28de3797c26" providerId="LiveId" clId="{273D5E1D-326B-4025-B8CE-17E2A9005F65}" dt="2017-10-22T07:58:32.302" v="5088" actId="478"/>
          <ac:grpSpMkLst>
            <pc:docMk/>
            <pc:sldMk cId="2775329857" sldId="271"/>
            <ac:grpSpMk id="10" creationId="{253DF524-1565-4800-946E-844DC9342D0A}"/>
          </ac:grpSpMkLst>
        </pc:grpChg>
        <pc:grpChg chg="add del mod">
          <ac:chgData name="yuki yachi" userId="e643f28de3797c26" providerId="LiveId" clId="{273D5E1D-326B-4025-B8CE-17E2A9005F65}" dt="2017-10-22T12:49:41.811" v="5387" actId="165"/>
          <ac:grpSpMkLst>
            <pc:docMk/>
            <pc:sldMk cId="2775329857" sldId="271"/>
            <ac:grpSpMk id="12" creationId="{22481579-BE2E-4FF6-97E2-52ADD797088B}"/>
          </ac:grpSpMkLst>
        </pc:grpChg>
        <pc:grpChg chg="add del mod">
          <ac:chgData name="yuki yachi" userId="e643f28de3797c26" providerId="LiveId" clId="{273D5E1D-326B-4025-B8CE-17E2A9005F65}" dt="2017-10-22T12:58:21.936" v="5779" actId="478"/>
          <ac:grpSpMkLst>
            <pc:docMk/>
            <pc:sldMk cId="2775329857" sldId="271"/>
            <ac:grpSpMk id="26" creationId="{C050B6F0-ACEA-4119-B52A-231E76C7D47F}"/>
          </ac:grpSpMkLst>
        </pc:grpChg>
        <pc:grpChg chg="add mod">
          <ac:chgData name="yuki yachi" userId="e643f28de3797c26" providerId="LiveId" clId="{273D5E1D-326B-4025-B8CE-17E2A9005F65}" dt="2017-10-22T13:04:36.098" v="5837" actId="1036"/>
          <ac:grpSpMkLst>
            <pc:docMk/>
            <pc:sldMk cId="2775329857" sldId="271"/>
            <ac:grpSpMk id="27" creationId="{EFF64CFC-035B-46B5-BD5C-D329362C7178}"/>
          </ac:grpSpMkLst>
        </pc:grpChg>
        <pc:grpChg chg="add mod">
          <ac:chgData name="yuki yachi" userId="e643f28de3797c26" providerId="LiveId" clId="{273D5E1D-326B-4025-B8CE-17E2A9005F65}" dt="2017-10-22T13:03:03.910" v="5806" actId="1076"/>
          <ac:grpSpMkLst>
            <pc:docMk/>
            <pc:sldMk cId="2775329857" sldId="271"/>
            <ac:grpSpMk id="34" creationId="{DA62C790-6F77-42F3-A931-E1CA3F498505}"/>
          </ac:grpSpMkLst>
        </pc:grpChg>
        <pc:picChg chg="add mod">
          <ac:chgData name="yuki yachi" userId="e643f28de3797c26" providerId="LiveId" clId="{273D5E1D-326B-4025-B8CE-17E2A9005F65}" dt="2017-10-22T07:59:41.743" v="5094" actId="14100"/>
          <ac:picMkLst>
            <pc:docMk/>
            <pc:sldMk cId="2775329857" sldId="271"/>
            <ac:picMk id="2" creationId="{772B968B-16AB-497C-AD8E-5CA45A985953}"/>
          </ac:picMkLst>
        </pc:picChg>
        <pc:picChg chg="del">
          <ac:chgData name="yuki yachi" userId="e643f28de3797c26" providerId="LiveId" clId="{273D5E1D-326B-4025-B8CE-17E2A9005F65}" dt="2017-10-22T07:59:29.051" v="5091" actId="478"/>
          <ac:picMkLst>
            <pc:docMk/>
            <pc:sldMk cId="2775329857" sldId="271"/>
            <ac:picMk id="6" creationId="{238CA358-448F-4837-83DD-9DA777F45611}"/>
          </ac:picMkLst>
        </pc:picChg>
        <pc:picChg chg="del">
          <ac:chgData name="yuki yachi" userId="e643f28de3797c26" providerId="LiveId" clId="{273D5E1D-326B-4025-B8CE-17E2A9005F65}" dt="2017-10-22T07:58:32.302" v="5088" actId="478"/>
          <ac:picMkLst>
            <pc:docMk/>
            <pc:sldMk cId="2775329857" sldId="271"/>
            <ac:picMk id="28" creationId="{331236AB-B61A-431C-A704-0C6E398E7490}"/>
          </ac:picMkLst>
        </pc:picChg>
      </pc:sldChg>
      <pc:sldChg chg="addSp delSp modSp add delAnim modAnim modNotesTx">
        <pc:chgData name="yuki yachi" userId="e643f28de3797c26" providerId="LiveId" clId="{273D5E1D-326B-4025-B8CE-17E2A9005F65}" dt="2017-10-22T14:01:40.631" v="7294" actId="20577"/>
        <pc:sldMkLst>
          <pc:docMk/>
          <pc:sldMk cId="1375324583" sldId="272"/>
        </pc:sldMkLst>
        <pc:spChg chg="mod">
          <ac:chgData name="yuki yachi" userId="e643f28de3797c26" providerId="LiveId" clId="{273D5E1D-326B-4025-B8CE-17E2A9005F65}" dt="2017-10-22T13:11:34.588" v="6275" actId="20577"/>
          <ac:spMkLst>
            <pc:docMk/>
            <pc:sldMk cId="1375324583" sldId="272"/>
            <ac:spMk id="5" creationId="{00000000-0000-0000-0000-000000000000}"/>
          </ac:spMkLst>
        </pc:spChg>
        <pc:spChg chg="add del mod">
          <ac:chgData name="yuki yachi" userId="e643f28de3797c26" providerId="LiveId" clId="{273D5E1D-326B-4025-B8CE-17E2A9005F65}" dt="2017-10-22T13:26:43.255" v="6855" actId="478"/>
          <ac:spMkLst>
            <pc:docMk/>
            <pc:sldMk cId="1375324583" sldId="272"/>
            <ac:spMk id="6" creationId="{F0E1D337-73E3-4E26-9681-67EDCDB7D0E2}"/>
          </ac:spMkLst>
        </pc:spChg>
        <pc:spChg chg="add del mod">
          <ac:chgData name="yuki yachi" userId="e643f28de3797c26" providerId="LiveId" clId="{273D5E1D-326B-4025-B8CE-17E2A9005F65}" dt="2017-10-22T13:27:36.209" v="6857" actId="478"/>
          <ac:spMkLst>
            <pc:docMk/>
            <pc:sldMk cId="1375324583" sldId="272"/>
            <ac:spMk id="7" creationId="{E0ECEDEF-1E89-4370-9527-3645EC79EBAE}"/>
          </ac:spMkLst>
        </pc:spChg>
        <pc:spChg chg="add del mod">
          <ac:chgData name="yuki yachi" userId="e643f28de3797c26" providerId="LiveId" clId="{273D5E1D-326B-4025-B8CE-17E2A9005F65}" dt="2017-10-22T13:28:10.691" v="6861" actId="478"/>
          <ac:spMkLst>
            <pc:docMk/>
            <pc:sldMk cId="1375324583" sldId="272"/>
            <ac:spMk id="8" creationId="{6EF3DB00-239A-4CC7-9238-686BF357C060}"/>
          </ac:spMkLst>
        </pc:spChg>
        <pc:spChg chg="add del mod">
          <ac:chgData name="yuki yachi" userId="e643f28de3797c26" providerId="LiveId" clId="{273D5E1D-326B-4025-B8CE-17E2A9005F65}" dt="2017-10-22T13:52:30.819" v="7106" actId="478"/>
          <ac:spMkLst>
            <pc:docMk/>
            <pc:sldMk cId="1375324583" sldId="272"/>
            <ac:spMk id="9" creationId="{68687A9C-B01A-4BA1-9DA5-80463949815F}"/>
          </ac:spMkLst>
        </pc:spChg>
        <pc:spChg chg="del">
          <ac:chgData name="yuki yachi" userId="e643f28de3797c26" providerId="LiveId" clId="{273D5E1D-326B-4025-B8CE-17E2A9005F65}" dt="2017-10-22T13:11:05.127" v="6210" actId="478"/>
          <ac:spMkLst>
            <pc:docMk/>
            <pc:sldMk cId="1375324583" sldId="272"/>
            <ac:spMk id="37" creationId="{A4860940-844C-43B2-A2EC-ADC96F289B31}"/>
          </ac:spMkLst>
        </pc:spChg>
        <pc:spChg chg="del">
          <ac:chgData name="yuki yachi" userId="e643f28de3797c26" providerId="LiveId" clId="{273D5E1D-326B-4025-B8CE-17E2A9005F65}" dt="2017-10-22T13:11:05.127" v="6210" actId="478"/>
          <ac:spMkLst>
            <pc:docMk/>
            <pc:sldMk cId="1375324583" sldId="272"/>
            <ac:spMk id="38" creationId="{7E4C1D58-3717-4956-9B2E-0A41D0C3E054}"/>
          </ac:spMkLst>
        </pc:spChg>
        <pc:spChg chg="del">
          <ac:chgData name="yuki yachi" userId="e643f28de3797c26" providerId="LiveId" clId="{273D5E1D-326B-4025-B8CE-17E2A9005F65}" dt="2017-10-22T13:11:05.127" v="6210" actId="478"/>
          <ac:spMkLst>
            <pc:docMk/>
            <pc:sldMk cId="1375324583" sldId="272"/>
            <ac:spMk id="39" creationId="{0B17B3E8-D300-4860-AAE0-1EB60F9004E3}"/>
          </ac:spMkLst>
        </pc:spChg>
        <pc:spChg chg="add mod">
          <ac:chgData name="yuki yachi" userId="e643f28de3797c26" providerId="LiveId" clId="{273D5E1D-326B-4025-B8CE-17E2A9005F65}" dt="2017-10-22T13:51:21.744" v="7099" actId="1076"/>
          <ac:spMkLst>
            <pc:docMk/>
            <pc:sldMk cId="1375324583" sldId="272"/>
            <ac:spMk id="40" creationId="{563CBC23-1D4E-4F72-BD1E-FF063E7AF54D}"/>
          </ac:spMkLst>
        </pc:spChg>
        <pc:spChg chg="add mod">
          <ac:chgData name="yuki yachi" userId="e643f28de3797c26" providerId="LiveId" clId="{273D5E1D-326B-4025-B8CE-17E2A9005F65}" dt="2017-10-22T13:12:26.370" v="6282" actId="14100"/>
          <ac:spMkLst>
            <pc:docMk/>
            <pc:sldMk cId="1375324583" sldId="272"/>
            <ac:spMk id="41" creationId="{73DE6C25-CC02-488B-94C8-6CB647AF3823}"/>
          </ac:spMkLst>
        </pc:spChg>
        <pc:spChg chg="add mod">
          <ac:chgData name="yuki yachi" userId="e643f28de3797c26" providerId="LiveId" clId="{273D5E1D-326B-4025-B8CE-17E2A9005F65}" dt="2017-10-22T13:13:29.992" v="6293" actId="1076"/>
          <ac:spMkLst>
            <pc:docMk/>
            <pc:sldMk cId="1375324583" sldId="272"/>
            <ac:spMk id="42" creationId="{34A83A00-2921-440B-94F1-2C697D4CB98A}"/>
          </ac:spMkLst>
        </pc:spChg>
        <pc:spChg chg="add mod">
          <ac:chgData name="yuki yachi" userId="e643f28de3797c26" providerId="LiveId" clId="{273D5E1D-326B-4025-B8CE-17E2A9005F65}" dt="2017-10-22T13:19:35.700" v="6411" actId="554"/>
          <ac:spMkLst>
            <pc:docMk/>
            <pc:sldMk cId="1375324583" sldId="272"/>
            <ac:spMk id="54" creationId="{B063427C-9BF4-42D4-AAA0-DE8530219622}"/>
          </ac:spMkLst>
        </pc:spChg>
        <pc:spChg chg="add mod">
          <ac:chgData name="yuki yachi" userId="e643f28de3797c26" providerId="LiveId" clId="{273D5E1D-326B-4025-B8CE-17E2A9005F65}" dt="2017-10-22T13:19:35.700" v="6411" actId="554"/>
          <ac:spMkLst>
            <pc:docMk/>
            <pc:sldMk cId="1375324583" sldId="272"/>
            <ac:spMk id="55" creationId="{75C6E16F-FAE1-4B1D-8BF7-BE792F30C915}"/>
          </ac:spMkLst>
        </pc:spChg>
        <pc:spChg chg="add mod">
          <ac:chgData name="yuki yachi" userId="e643f28de3797c26" providerId="LiveId" clId="{273D5E1D-326B-4025-B8CE-17E2A9005F65}" dt="2017-10-22T13:19:35.700" v="6411" actId="554"/>
          <ac:spMkLst>
            <pc:docMk/>
            <pc:sldMk cId="1375324583" sldId="272"/>
            <ac:spMk id="56" creationId="{9912CEB1-7867-42E5-BFAB-DD6AB8880264}"/>
          </ac:spMkLst>
        </pc:spChg>
        <pc:spChg chg="add mod">
          <ac:chgData name="yuki yachi" userId="e643f28de3797c26" providerId="LiveId" clId="{273D5E1D-326B-4025-B8CE-17E2A9005F65}" dt="2017-10-22T13:19:35.700" v="6411" actId="554"/>
          <ac:spMkLst>
            <pc:docMk/>
            <pc:sldMk cId="1375324583" sldId="272"/>
            <ac:spMk id="57" creationId="{C747689F-7B8E-4408-B9D4-0EF6D54CC9D2}"/>
          </ac:spMkLst>
        </pc:spChg>
        <pc:spChg chg="add mod">
          <ac:chgData name="yuki yachi" userId="e643f28de3797c26" providerId="LiveId" clId="{273D5E1D-326B-4025-B8CE-17E2A9005F65}" dt="2017-10-22T13:55:12.120" v="7125" actId="1038"/>
          <ac:spMkLst>
            <pc:docMk/>
            <pc:sldMk cId="1375324583" sldId="272"/>
            <ac:spMk id="58" creationId="{DC248E2A-C623-4D5A-B9A3-42C5C208952F}"/>
          </ac:spMkLst>
        </pc:spChg>
        <pc:spChg chg="add mod">
          <ac:chgData name="yuki yachi" userId="e643f28de3797c26" providerId="LiveId" clId="{273D5E1D-326B-4025-B8CE-17E2A9005F65}" dt="2017-10-22T13:55:12.120" v="7125" actId="1038"/>
          <ac:spMkLst>
            <pc:docMk/>
            <pc:sldMk cId="1375324583" sldId="272"/>
            <ac:spMk id="59" creationId="{9997B6CA-CD1F-4AE6-AD04-EAF60AE6266A}"/>
          </ac:spMkLst>
        </pc:spChg>
        <pc:spChg chg="add mod">
          <ac:chgData name="yuki yachi" userId="e643f28de3797c26" providerId="LiveId" clId="{273D5E1D-326B-4025-B8CE-17E2A9005F65}" dt="2017-10-22T13:55:12.120" v="7125" actId="1038"/>
          <ac:spMkLst>
            <pc:docMk/>
            <pc:sldMk cId="1375324583" sldId="272"/>
            <ac:spMk id="60" creationId="{A1CA8540-E0E9-467A-A9F0-BBD188B43009}"/>
          </ac:spMkLst>
        </pc:spChg>
        <pc:spChg chg="add mod">
          <ac:chgData name="yuki yachi" userId="e643f28de3797c26" providerId="LiveId" clId="{273D5E1D-326B-4025-B8CE-17E2A9005F65}" dt="2017-10-22T13:21:06.028" v="6419" actId="20577"/>
          <ac:spMkLst>
            <pc:docMk/>
            <pc:sldMk cId="1375324583" sldId="272"/>
            <ac:spMk id="61" creationId="{771D0A24-9E44-459E-9274-EE28FDB56D1C}"/>
          </ac:spMkLst>
        </pc:spChg>
        <pc:spChg chg="add mod">
          <ac:chgData name="yuki yachi" userId="e643f28de3797c26" providerId="LiveId" clId="{273D5E1D-326B-4025-B8CE-17E2A9005F65}" dt="2017-10-22T13:21:06.028" v="6419" actId="20577"/>
          <ac:spMkLst>
            <pc:docMk/>
            <pc:sldMk cId="1375324583" sldId="272"/>
            <ac:spMk id="62" creationId="{9C76A74A-FF6E-4D39-B84E-6F49335EF56B}"/>
          </ac:spMkLst>
        </pc:spChg>
        <pc:spChg chg="add mod">
          <ac:chgData name="yuki yachi" userId="e643f28de3797c26" providerId="LiveId" clId="{273D5E1D-326B-4025-B8CE-17E2A9005F65}" dt="2017-10-22T13:21:06.028" v="6419" actId="20577"/>
          <ac:spMkLst>
            <pc:docMk/>
            <pc:sldMk cId="1375324583" sldId="272"/>
            <ac:spMk id="63" creationId="{2D478F39-BF3B-41D3-A05D-969E7D63A95B}"/>
          </ac:spMkLst>
        </pc:spChg>
        <pc:spChg chg="add mod">
          <ac:chgData name="yuki yachi" userId="e643f28de3797c26" providerId="LiveId" clId="{273D5E1D-326B-4025-B8CE-17E2A9005F65}" dt="2017-10-22T13:23:52.556" v="6842" actId="113"/>
          <ac:spMkLst>
            <pc:docMk/>
            <pc:sldMk cId="1375324583" sldId="272"/>
            <ac:spMk id="64" creationId="{EA2A32AE-5E30-4F60-AAAD-9A94A09FF863}"/>
          </ac:spMkLst>
        </pc:spChg>
        <pc:spChg chg="add mod">
          <ac:chgData name="yuki yachi" userId="e643f28de3797c26" providerId="LiveId" clId="{273D5E1D-326B-4025-B8CE-17E2A9005F65}" dt="2017-10-22T13:23:52.556" v="6842" actId="113"/>
          <ac:spMkLst>
            <pc:docMk/>
            <pc:sldMk cId="1375324583" sldId="272"/>
            <ac:spMk id="65" creationId="{45EAEE2C-3332-41FC-8244-6E758FA27B18}"/>
          </ac:spMkLst>
        </pc:spChg>
        <pc:spChg chg="add mod">
          <ac:chgData name="yuki yachi" userId="e643f28de3797c26" providerId="LiveId" clId="{273D5E1D-326B-4025-B8CE-17E2A9005F65}" dt="2017-10-22T13:51:01.144" v="7096" actId="20577"/>
          <ac:spMkLst>
            <pc:docMk/>
            <pc:sldMk cId="1375324583" sldId="272"/>
            <ac:spMk id="66" creationId="{DEC25DB9-397F-4946-A817-66866D0C22D7}"/>
          </ac:spMkLst>
        </pc:spChg>
        <pc:spChg chg="add mod">
          <ac:chgData name="yuki yachi" userId="e643f28de3797c26" providerId="LiveId" clId="{273D5E1D-326B-4025-B8CE-17E2A9005F65}" dt="2017-10-22T13:50:57.533" v="7095" actId="20577"/>
          <ac:spMkLst>
            <pc:docMk/>
            <pc:sldMk cId="1375324583" sldId="272"/>
            <ac:spMk id="67" creationId="{BC4ACD0C-C47A-4B9A-9B7A-A44791D0ED2A}"/>
          </ac:spMkLst>
        </pc:spChg>
        <pc:spChg chg="add mod">
          <ac:chgData name="yuki yachi" userId="e643f28de3797c26" providerId="LiveId" clId="{273D5E1D-326B-4025-B8CE-17E2A9005F65}" dt="2017-10-22T13:24:05.183" v="6844" actId="1076"/>
          <ac:spMkLst>
            <pc:docMk/>
            <pc:sldMk cId="1375324583" sldId="272"/>
            <ac:spMk id="68" creationId="{BCA6D525-5A45-4580-A65B-826F831AF013}"/>
          </ac:spMkLst>
        </pc:spChg>
        <pc:spChg chg="add mod">
          <ac:chgData name="yuki yachi" userId="e643f28de3797c26" providerId="LiveId" clId="{273D5E1D-326B-4025-B8CE-17E2A9005F65}" dt="2017-10-22T13:24:05.183" v="6844" actId="1076"/>
          <ac:spMkLst>
            <pc:docMk/>
            <pc:sldMk cId="1375324583" sldId="272"/>
            <ac:spMk id="69" creationId="{C53F6405-CF1B-4975-9912-CD340BBDC08B}"/>
          </ac:spMkLst>
        </pc:spChg>
        <pc:spChg chg="add mod">
          <ac:chgData name="yuki yachi" userId="e643f28de3797c26" providerId="LiveId" clId="{273D5E1D-326B-4025-B8CE-17E2A9005F65}" dt="2017-10-22T13:24:16.173" v="6846" actId="1076"/>
          <ac:spMkLst>
            <pc:docMk/>
            <pc:sldMk cId="1375324583" sldId="272"/>
            <ac:spMk id="70" creationId="{FCD9B746-31D0-495B-BA40-3A6E37326E5F}"/>
          </ac:spMkLst>
        </pc:spChg>
        <pc:spChg chg="add mod">
          <ac:chgData name="yuki yachi" userId="e643f28de3797c26" providerId="LiveId" clId="{273D5E1D-326B-4025-B8CE-17E2A9005F65}" dt="2017-10-22T13:25:17.134" v="6850" actId="20577"/>
          <ac:spMkLst>
            <pc:docMk/>
            <pc:sldMk cId="1375324583" sldId="272"/>
            <ac:spMk id="71" creationId="{E67C853A-7F98-467A-B3CB-2158B55AD8EF}"/>
          </ac:spMkLst>
        </pc:spChg>
        <pc:spChg chg="add mod">
          <ac:chgData name="yuki yachi" userId="e643f28de3797c26" providerId="LiveId" clId="{273D5E1D-326B-4025-B8CE-17E2A9005F65}" dt="2017-10-22T13:24:16.173" v="6846" actId="1076"/>
          <ac:spMkLst>
            <pc:docMk/>
            <pc:sldMk cId="1375324583" sldId="272"/>
            <ac:spMk id="72" creationId="{6557E46A-E7FB-4F3C-B725-E9B61F3FA2EE}"/>
          </ac:spMkLst>
        </pc:spChg>
        <pc:spChg chg="add del mod">
          <ac:chgData name="yuki yachi" userId="e643f28de3797c26" providerId="LiveId" clId="{273D5E1D-326B-4025-B8CE-17E2A9005F65}" dt="2017-10-22T13:52:30.819" v="7106" actId="478"/>
          <ac:spMkLst>
            <pc:docMk/>
            <pc:sldMk cId="1375324583" sldId="272"/>
            <ac:spMk id="73" creationId="{3D2D4472-036A-4057-94A3-E3DAE52241C4}"/>
          </ac:spMkLst>
        </pc:spChg>
        <pc:spChg chg="add del mod">
          <ac:chgData name="yuki yachi" userId="e643f28de3797c26" providerId="LiveId" clId="{273D5E1D-326B-4025-B8CE-17E2A9005F65}" dt="2017-10-22T13:52:30.819" v="7106" actId="478"/>
          <ac:spMkLst>
            <pc:docMk/>
            <pc:sldMk cId="1375324583" sldId="272"/>
            <ac:spMk id="74" creationId="{D670C719-484C-42FE-A35B-7C5D6DA6D5CB}"/>
          </ac:spMkLst>
        </pc:spChg>
        <pc:spChg chg="add mod">
          <ac:chgData name="yuki yachi" userId="e643f28de3797c26" providerId="LiveId" clId="{273D5E1D-326B-4025-B8CE-17E2A9005F65}" dt="2017-10-22T13:52:43.411" v="7108" actId="1076"/>
          <ac:spMkLst>
            <pc:docMk/>
            <pc:sldMk cId="1375324583" sldId="272"/>
            <ac:spMk id="75" creationId="{E660C5EC-250C-4B8C-A095-980077B58BC8}"/>
          </ac:spMkLst>
        </pc:spChg>
        <pc:spChg chg="add mod">
          <ac:chgData name="yuki yachi" userId="e643f28de3797c26" providerId="LiveId" clId="{273D5E1D-326B-4025-B8CE-17E2A9005F65}" dt="2017-10-22T13:52:56.740" v="7110" actId="1076"/>
          <ac:spMkLst>
            <pc:docMk/>
            <pc:sldMk cId="1375324583" sldId="272"/>
            <ac:spMk id="76" creationId="{3F8BDED8-20E9-4F60-9C14-B9E70D92A359}"/>
          </ac:spMkLst>
        </pc:spChg>
        <pc:spChg chg="add mod">
          <ac:chgData name="yuki yachi" userId="e643f28de3797c26" providerId="LiveId" clId="{273D5E1D-326B-4025-B8CE-17E2A9005F65}" dt="2017-10-22T13:53:06.281" v="7112" actId="1076"/>
          <ac:spMkLst>
            <pc:docMk/>
            <pc:sldMk cId="1375324583" sldId="272"/>
            <ac:spMk id="77" creationId="{F7C60DFF-2FE0-4D75-8952-8603A3F14FAD}"/>
          </ac:spMkLst>
        </pc:spChg>
        <pc:spChg chg="add mod">
          <ac:chgData name="yuki yachi" userId="e643f28de3797c26" providerId="LiveId" clId="{273D5E1D-326B-4025-B8CE-17E2A9005F65}" dt="2017-10-22T13:53:15.776" v="7114" actId="1076"/>
          <ac:spMkLst>
            <pc:docMk/>
            <pc:sldMk cId="1375324583" sldId="272"/>
            <ac:spMk id="78" creationId="{FDB7CAC6-7CC7-4F39-AF5F-8E6FAF7E2F1D}"/>
          </ac:spMkLst>
        </pc:spChg>
        <pc:spChg chg="add mod">
          <ac:chgData name="yuki yachi" userId="e643f28de3797c26" providerId="LiveId" clId="{273D5E1D-326B-4025-B8CE-17E2A9005F65}" dt="2017-10-22T13:53:28.746" v="7116" actId="1076"/>
          <ac:spMkLst>
            <pc:docMk/>
            <pc:sldMk cId="1375324583" sldId="272"/>
            <ac:spMk id="79" creationId="{822A923D-D26E-45CC-9DB0-B9EE966C5435}"/>
          </ac:spMkLst>
        </pc:spChg>
        <pc:spChg chg="add mod">
          <ac:chgData name="yuki yachi" userId="e643f28de3797c26" providerId="LiveId" clId="{273D5E1D-326B-4025-B8CE-17E2A9005F65}" dt="2017-10-22T13:53:42.126" v="7118" actId="1076"/>
          <ac:spMkLst>
            <pc:docMk/>
            <pc:sldMk cId="1375324583" sldId="272"/>
            <ac:spMk id="80" creationId="{72781589-CCC0-48C3-8A7E-728E3F76D348}"/>
          </ac:spMkLst>
        </pc:spChg>
        <pc:grpChg chg="del">
          <ac:chgData name="yuki yachi" userId="e643f28de3797c26" providerId="LiveId" clId="{273D5E1D-326B-4025-B8CE-17E2A9005F65}" dt="2017-10-22T13:11:05.127" v="6210" actId="478"/>
          <ac:grpSpMkLst>
            <pc:docMk/>
            <pc:sldMk cId="1375324583" sldId="272"/>
            <ac:grpSpMk id="3" creationId="{3E93BF17-C32A-4759-AAAC-C9A51056E098}"/>
          </ac:grpSpMkLst>
        </pc:grpChg>
        <pc:grpChg chg="del">
          <ac:chgData name="yuki yachi" userId="e643f28de3797c26" providerId="LiveId" clId="{273D5E1D-326B-4025-B8CE-17E2A9005F65}" dt="2017-10-22T13:11:05.127" v="6210" actId="478"/>
          <ac:grpSpMkLst>
            <pc:docMk/>
            <pc:sldMk cId="1375324583" sldId="272"/>
            <ac:grpSpMk id="4" creationId="{97CDA721-D9CD-4A7B-B931-1187536B679A}"/>
          </ac:grpSpMkLst>
        </pc:grpChg>
        <pc:grpChg chg="del">
          <ac:chgData name="yuki yachi" userId="e643f28de3797c26" providerId="LiveId" clId="{273D5E1D-326B-4025-B8CE-17E2A9005F65}" dt="2017-10-22T13:11:05.127" v="6210" actId="478"/>
          <ac:grpSpMkLst>
            <pc:docMk/>
            <pc:sldMk cId="1375324583" sldId="272"/>
            <ac:grpSpMk id="27" creationId="{EFF64CFC-035B-46B5-BD5C-D329362C7178}"/>
          </ac:grpSpMkLst>
        </pc:grpChg>
        <pc:grpChg chg="del">
          <ac:chgData name="yuki yachi" userId="e643f28de3797c26" providerId="LiveId" clId="{273D5E1D-326B-4025-B8CE-17E2A9005F65}" dt="2017-10-22T13:11:05.127" v="6210" actId="478"/>
          <ac:grpSpMkLst>
            <pc:docMk/>
            <pc:sldMk cId="1375324583" sldId="272"/>
            <ac:grpSpMk id="34" creationId="{DA62C790-6F77-42F3-A931-E1CA3F498505}"/>
          </ac:grpSpMkLst>
        </pc:grpChg>
        <pc:picChg chg="del">
          <ac:chgData name="yuki yachi" userId="e643f28de3797c26" providerId="LiveId" clId="{273D5E1D-326B-4025-B8CE-17E2A9005F65}" dt="2017-10-22T13:10:55.516" v="6209" actId="478"/>
          <ac:picMkLst>
            <pc:docMk/>
            <pc:sldMk cId="1375324583" sldId="272"/>
            <ac:picMk id="2" creationId="{772B968B-16AB-497C-AD8E-5CA45A985953}"/>
          </ac:picMkLst>
        </pc:picChg>
        <pc:cxnChg chg="add mod">
          <ac:chgData name="yuki yachi" userId="e643f28de3797c26" providerId="LiveId" clId="{273D5E1D-326B-4025-B8CE-17E2A9005F65}" dt="2017-10-22T13:14:27.498" v="6336" actId="1076"/>
          <ac:cxnSpMkLst>
            <pc:docMk/>
            <pc:sldMk cId="1375324583" sldId="272"/>
            <ac:cxnSpMk id="43" creationId="{4481D6E9-4EE3-45B1-9A9D-407E2A1253B4}"/>
          </ac:cxnSpMkLst>
        </pc:cxnChg>
        <pc:cxnChg chg="add mod">
          <ac:chgData name="yuki yachi" userId="e643f28de3797c26" providerId="LiveId" clId="{273D5E1D-326B-4025-B8CE-17E2A9005F65}" dt="2017-10-22T13:14:55.188" v="6341" actId="1076"/>
          <ac:cxnSpMkLst>
            <pc:docMk/>
            <pc:sldMk cId="1375324583" sldId="272"/>
            <ac:cxnSpMk id="44" creationId="{53FF9118-A9B0-4CF0-968B-D3E2BDDFEC03}"/>
          </ac:cxnSpMkLst>
        </pc:cxnChg>
        <pc:cxnChg chg="add mod">
          <ac:chgData name="yuki yachi" userId="e643f28de3797c26" providerId="LiveId" clId="{273D5E1D-326B-4025-B8CE-17E2A9005F65}" dt="2017-10-22T13:15:02.368" v="6342" actId="1076"/>
          <ac:cxnSpMkLst>
            <pc:docMk/>
            <pc:sldMk cId="1375324583" sldId="272"/>
            <ac:cxnSpMk id="45" creationId="{6561C4D7-EA15-4B10-AE6E-3BA271DAB2B4}"/>
          </ac:cxnSpMkLst>
        </pc:cxnChg>
        <pc:cxnChg chg="add mod">
          <ac:chgData name="yuki yachi" userId="e643f28de3797c26" providerId="LiveId" clId="{273D5E1D-326B-4025-B8CE-17E2A9005F65}" dt="2017-10-22T13:15:23.024" v="6344" actId="1076"/>
          <ac:cxnSpMkLst>
            <pc:docMk/>
            <pc:sldMk cId="1375324583" sldId="272"/>
            <ac:cxnSpMk id="46" creationId="{B7918B3E-161B-483D-8244-0260DA86ED53}"/>
          </ac:cxnSpMkLst>
        </pc:cxnChg>
        <pc:cxnChg chg="add mod">
          <ac:chgData name="yuki yachi" userId="e643f28de3797c26" providerId="LiveId" clId="{273D5E1D-326B-4025-B8CE-17E2A9005F65}" dt="2017-10-22T13:15:55.042" v="6381" actId="14100"/>
          <ac:cxnSpMkLst>
            <pc:docMk/>
            <pc:sldMk cId="1375324583" sldId="272"/>
            <ac:cxnSpMk id="47" creationId="{F16AC597-74F7-4FB8-BF2B-4BAB1D9FBC51}"/>
          </ac:cxnSpMkLst>
        </pc:cxnChg>
        <pc:cxnChg chg="add mod">
          <ac:chgData name="yuki yachi" userId="e643f28de3797c26" providerId="LiveId" clId="{273D5E1D-326B-4025-B8CE-17E2A9005F65}" dt="2017-10-22T13:16:16.130" v="6383" actId="1076"/>
          <ac:cxnSpMkLst>
            <pc:docMk/>
            <pc:sldMk cId="1375324583" sldId="272"/>
            <ac:cxnSpMk id="48" creationId="{F83ACAD6-D4ED-496B-BF09-52415446F587}"/>
          </ac:cxnSpMkLst>
        </pc:cxnChg>
        <pc:cxnChg chg="add mod">
          <ac:chgData name="yuki yachi" userId="e643f28de3797c26" providerId="LiveId" clId="{273D5E1D-326B-4025-B8CE-17E2A9005F65}" dt="2017-10-22T13:16:29.617" v="6385" actId="1076"/>
          <ac:cxnSpMkLst>
            <pc:docMk/>
            <pc:sldMk cId="1375324583" sldId="272"/>
            <ac:cxnSpMk id="49" creationId="{E00AA3A2-0512-4A34-B650-28D81D0D4A5A}"/>
          </ac:cxnSpMkLst>
        </pc:cxnChg>
        <pc:cxnChg chg="add mod">
          <ac:chgData name="yuki yachi" userId="e643f28de3797c26" providerId="LiveId" clId="{273D5E1D-326B-4025-B8CE-17E2A9005F65}" dt="2017-10-22T13:16:41.870" v="6387" actId="1076"/>
          <ac:cxnSpMkLst>
            <pc:docMk/>
            <pc:sldMk cId="1375324583" sldId="272"/>
            <ac:cxnSpMk id="50" creationId="{2F7CBBA5-6884-4FA3-AF22-FC2278AA7DE9}"/>
          </ac:cxnSpMkLst>
        </pc:cxnChg>
        <pc:cxnChg chg="add mod">
          <ac:chgData name="yuki yachi" userId="e643f28de3797c26" providerId="LiveId" clId="{273D5E1D-326B-4025-B8CE-17E2A9005F65}" dt="2017-10-22T13:16:59.236" v="6389" actId="1076"/>
          <ac:cxnSpMkLst>
            <pc:docMk/>
            <pc:sldMk cId="1375324583" sldId="272"/>
            <ac:cxnSpMk id="51" creationId="{AAFBAAA5-6A9A-4D27-8FB4-5008E0953DCE}"/>
          </ac:cxnSpMkLst>
        </pc:cxnChg>
        <pc:cxnChg chg="add mod">
          <ac:chgData name="yuki yachi" userId="e643f28de3797c26" providerId="LiveId" clId="{273D5E1D-326B-4025-B8CE-17E2A9005F65}" dt="2017-10-22T13:17:17.930" v="6391" actId="1076"/>
          <ac:cxnSpMkLst>
            <pc:docMk/>
            <pc:sldMk cId="1375324583" sldId="272"/>
            <ac:cxnSpMk id="52" creationId="{D4130CFD-1715-4863-866E-044DE1DA983B}"/>
          </ac:cxnSpMkLst>
        </pc:cxnChg>
        <pc:cxnChg chg="add mod">
          <ac:chgData name="yuki yachi" userId="e643f28de3797c26" providerId="LiveId" clId="{273D5E1D-326B-4025-B8CE-17E2A9005F65}" dt="2017-10-22T13:17:35.129" v="6400" actId="1036"/>
          <ac:cxnSpMkLst>
            <pc:docMk/>
            <pc:sldMk cId="1375324583" sldId="272"/>
            <ac:cxnSpMk id="53" creationId="{92138F58-0ECE-464C-99AF-7C12F31A50FC}"/>
          </ac:cxnSpMkLst>
        </pc:cxnChg>
      </pc:sldChg>
      <pc:sldChg chg="addSp delSp modSp add modNotesTx">
        <pc:chgData name="yuki yachi" userId="e643f28de3797c26" providerId="LiveId" clId="{273D5E1D-326B-4025-B8CE-17E2A9005F65}" dt="2017-10-22T14:25:47.311" v="8854" actId="20577"/>
        <pc:sldMkLst>
          <pc:docMk/>
          <pc:sldMk cId="3942623492" sldId="273"/>
        </pc:sldMkLst>
        <pc:spChg chg="del">
          <ac:chgData name="yuki yachi" userId="e643f28de3797c26" providerId="LiveId" clId="{273D5E1D-326B-4025-B8CE-17E2A9005F65}" dt="2017-10-22T14:04:44.536" v="7313" actId="478"/>
          <ac:spMkLst>
            <pc:docMk/>
            <pc:sldMk cId="3942623492" sldId="273"/>
            <ac:spMk id="2" creationId="{220C5417-6312-4408-9440-E41FB4F4E9CC}"/>
          </ac:spMkLst>
        </pc:spChg>
        <pc:spChg chg="del">
          <ac:chgData name="yuki yachi" userId="e643f28de3797c26" providerId="LiveId" clId="{273D5E1D-326B-4025-B8CE-17E2A9005F65}" dt="2017-10-22T14:04:42.243" v="7312" actId="478"/>
          <ac:spMkLst>
            <pc:docMk/>
            <pc:sldMk cId="3942623492" sldId="273"/>
            <ac:spMk id="3" creationId="{60CED194-7CD3-49D7-AE7F-62D85126BBCC}"/>
          </ac:spMkLst>
        </pc:spChg>
        <pc:spChg chg="add mod">
          <ac:chgData name="yuki yachi" userId="e643f28de3797c26" providerId="LiveId" clId="{273D5E1D-326B-4025-B8CE-17E2A9005F65}" dt="2017-10-22T14:05:10.175" v="7376" actId="20577"/>
          <ac:spMkLst>
            <pc:docMk/>
            <pc:sldMk cId="3942623492" sldId="273"/>
            <ac:spMk id="4" creationId="{2CE36717-5B05-46D6-9AB2-D7F5767D235E}"/>
          </ac:spMkLst>
        </pc:spChg>
        <pc:spChg chg="add">
          <ac:chgData name="yuki yachi" userId="e643f28de3797c26" providerId="LiveId" clId="{273D5E1D-326B-4025-B8CE-17E2A9005F65}" dt="2017-10-22T14:04:54.220" v="7314" actId="20577"/>
          <ac:spMkLst>
            <pc:docMk/>
            <pc:sldMk cId="3942623492" sldId="273"/>
            <ac:spMk id="5" creationId="{5B70662D-3E10-425A-BA27-8A7B15CABDA9}"/>
          </ac:spMkLst>
        </pc:spChg>
      </pc:sldChg>
      <pc:sldChg chg="modSp add del">
        <pc:chgData name="yuki yachi" userId="e643f28de3797c26" providerId="LiveId" clId="{273D5E1D-326B-4025-B8CE-17E2A9005F65}" dt="2017-10-22T14:25:53.275" v="8855" actId="2696"/>
        <pc:sldMkLst>
          <pc:docMk/>
          <pc:sldMk cId="718373801" sldId="274"/>
        </pc:sldMkLst>
        <pc:spChg chg="mod">
          <ac:chgData name="yuki yachi" userId="e643f28de3797c26" providerId="LiveId" clId="{273D5E1D-326B-4025-B8CE-17E2A9005F65}" dt="2017-10-22T14:05:39.701" v="7409" actId="2696"/>
          <ac:spMkLst>
            <pc:docMk/>
            <pc:sldMk cId="718373801" sldId="274"/>
            <ac:spMk id="4" creationId="{2CE36717-5B05-46D6-9AB2-D7F5767D235E}"/>
          </ac:spMkLst>
        </pc:spChg>
      </pc:sldChg>
      <pc:sldChg chg="addSp delSp modSp add ord modTransition modNotesTx">
        <pc:chgData name="yuki yachi" userId="e643f28de3797c26" providerId="LiveId" clId="{273D5E1D-326B-4025-B8CE-17E2A9005F65}" dt="2017-10-22T14:26:36.962" v="8873" actId="20577"/>
        <pc:sldMkLst>
          <pc:docMk/>
          <pc:sldMk cId="290355998" sldId="275"/>
        </pc:sldMkLst>
        <pc:spChg chg="mod">
          <ac:chgData name="yuki yachi" userId="e643f28de3797c26" providerId="LiveId" clId="{273D5E1D-326B-4025-B8CE-17E2A9005F65}" dt="2017-10-22T14:06:59.149" v="7507" actId="20577"/>
          <ac:spMkLst>
            <pc:docMk/>
            <pc:sldMk cId="290355998" sldId="275"/>
            <ac:spMk id="5" creationId="{00000000-0000-0000-0000-000000000000}"/>
          </ac:spMkLst>
        </pc:spChg>
        <pc:spChg chg="add mod">
          <ac:chgData name="yuki yachi" userId="e643f28de3797c26" providerId="LiveId" clId="{273D5E1D-326B-4025-B8CE-17E2A9005F65}" dt="2017-10-22T14:09:56.413" v="8035" actId="113"/>
          <ac:spMkLst>
            <pc:docMk/>
            <pc:sldMk cId="290355998" sldId="275"/>
            <ac:spMk id="16" creationId="{77C768A2-2F93-4E52-B383-60E4D5FBCF15}"/>
          </ac:spMkLst>
        </pc:spChg>
        <pc:spChg chg="add mod ord">
          <ac:chgData name="yuki yachi" userId="e643f28de3797c26" providerId="LiveId" clId="{273D5E1D-326B-4025-B8CE-17E2A9005F65}" dt="2017-10-22T14:10:20.193" v="8040" actId="1038"/>
          <ac:spMkLst>
            <pc:docMk/>
            <pc:sldMk cId="290355998" sldId="275"/>
            <ac:spMk id="22" creationId="{88D0B680-CD17-4F2F-89F2-176DCF8A7C46}"/>
          </ac:spMkLst>
        </pc:spChg>
        <pc:picChg chg="del">
          <ac:chgData name="yuki yachi" userId="e643f28de3797c26" providerId="LiveId" clId="{273D5E1D-326B-4025-B8CE-17E2A9005F65}" dt="2017-10-22T14:09:00.199" v="7943" actId="478"/>
          <ac:picMkLst>
            <pc:docMk/>
            <pc:sldMk cId="290355998" sldId="275"/>
            <ac:picMk id="23" creationId="{C0417DD5-2CDF-44F9-A5C9-680FD08AC85D}"/>
          </ac:picMkLst>
        </pc:picChg>
      </pc:sldChg>
      <pc:sldChg chg="addSp delSp modSp add modNotesTx">
        <pc:chgData name="yuki yachi" userId="e643f28de3797c26" providerId="LiveId" clId="{273D5E1D-326B-4025-B8CE-17E2A9005F65}" dt="2017-10-22T14:23:36.303" v="8716" actId="113"/>
        <pc:sldMkLst>
          <pc:docMk/>
          <pc:sldMk cId="1509335637" sldId="276"/>
        </pc:sldMkLst>
        <pc:spChg chg="del">
          <ac:chgData name="yuki yachi" userId="e643f28de3797c26" providerId="LiveId" clId="{273D5E1D-326B-4025-B8CE-17E2A9005F65}" dt="2017-10-22T14:12:27.549" v="8043" actId="478"/>
          <ac:spMkLst>
            <pc:docMk/>
            <pc:sldMk cId="1509335637" sldId="276"/>
            <ac:spMk id="2" creationId="{FE766F89-AFA2-4958-99A7-26BC299B72A2}"/>
          </ac:spMkLst>
        </pc:spChg>
        <pc:spChg chg="del">
          <ac:chgData name="yuki yachi" userId="e643f28de3797c26" providerId="LiveId" clId="{273D5E1D-326B-4025-B8CE-17E2A9005F65}" dt="2017-10-22T14:12:24.910" v="8042" actId="478"/>
          <ac:spMkLst>
            <pc:docMk/>
            <pc:sldMk cId="1509335637" sldId="276"/>
            <ac:spMk id="3" creationId="{2B4DC6A7-738C-4109-AD99-B9D369025574}"/>
          </ac:spMkLst>
        </pc:spChg>
        <pc:spChg chg="add mod">
          <ac:chgData name="yuki yachi" userId="e643f28de3797c26" providerId="LiveId" clId="{273D5E1D-326B-4025-B8CE-17E2A9005F65}" dt="2017-10-22T14:13:01.522" v="8064" actId="113"/>
          <ac:spMkLst>
            <pc:docMk/>
            <pc:sldMk cId="1509335637" sldId="276"/>
            <ac:spMk id="4" creationId="{336CB863-FD98-4435-A723-7B56173D8132}"/>
          </ac:spMkLst>
        </pc:spChg>
        <pc:spChg chg="add">
          <ac:chgData name="yuki yachi" userId="e643f28de3797c26" providerId="LiveId" clId="{273D5E1D-326B-4025-B8CE-17E2A9005F65}" dt="2017-10-22T14:12:54.472" v="8044" actId="113"/>
          <ac:spMkLst>
            <pc:docMk/>
            <pc:sldMk cId="1509335637" sldId="276"/>
            <ac:spMk id="5" creationId="{0ABA22AA-344C-4272-AD57-A86B7A69EDC1}"/>
          </ac:spMkLst>
        </pc:spChg>
        <pc:spChg chg="add mod">
          <ac:chgData name="yuki yachi" userId="e643f28de3797c26" providerId="LiveId" clId="{273D5E1D-326B-4025-B8CE-17E2A9005F65}" dt="2017-10-22T14:19:20.646" v="8331" actId="1076"/>
          <ac:spMkLst>
            <pc:docMk/>
            <pc:sldMk cId="1509335637" sldId="276"/>
            <ac:spMk id="6" creationId="{8455F3F8-E0C2-4B37-A523-00D83F778FAA}"/>
          </ac:spMkLst>
        </pc:spChg>
        <pc:spChg chg="add mod">
          <ac:chgData name="yuki yachi" userId="e643f28de3797c26" providerId="LiveId" clId="{273D5E1D-326B-4025-B8CE-17E2A9005F65}" dt="2017-10-22T14:19:20.646" v="8331" actId="1076"/>
          <ac:spMkLst>
            <pc:docMk/>
            <pc:sldMk cId="1509335637" sldId="276"/>
            <ac:spMk id="9" creationId="{9AB3830A-7076-4929-8891-9982C0D64AAF}"/>
          </ac:spMkLst>
        </pc:spChg>
        <pc:spChg chg="add mod">
          <ac:chgData name="yuki yachi" userId="e643f28de3797c26" providerId="LiveId" clId="{273D5E1D-326B-4025-B8CE-17E2A9005F65}" dt="2017-10-22T14:19:25.082" v="8332" actId="1076"/>
          <ac:spMkLst>
            <pc:docMk/>
            <pc:sldMk cId="1509335637" sldId="276"/>
            <ac:spMk id="10" creationId="{9DBF9932-7A0A-4AB6-B72C-DFB6396F223D}"/>
          </ac:spMkLst>
        </pc:spChg>
        <pc:spChg chg="add mod">
          <ac:chgData name="yuki yachi" userId="e643f28de3797c26" providerId="LiveId" clId="{273D5E1D-326B-4025-B8CE-17E2A9005F65}" dt="2017-10-22T14:23:36.303" v="8716" actId="113"/>
          <ac:spMkLst>
            <pc:docMk/>
            <pc:sldMk cId="1509335637" sldId="276"/>
            <ac:spMk id="11" creationId="{01913AE0-2193-4948-B51E-B7C9641CAA7E}"/>
          </ac:spMkLst>
        </pc:spChg>
        <pc:picChg chg="add mod">
          <ac:chgData name="yuki yachi" userId="e643f28de3797c26" providerId="LiveId" clId="{273D5E1D-326B-4025-B8CE-17E2A9005F65}" dt="2017-10-22T14:19:20.646" v="8331" actId="1076"/>
          <ac:picMkLst>
            <pc:docMk/>
            <pc:sldMk cId="1509335637" sldId="276"/>
            <ac:picMk id="8" creationId="{CB98EC6C-3645-451C-95DA-98087C1BDF1C}"/>
          </ac:picMkLst>
        </pc:picChg>
      </pc:sldChg>
      <pc:sldChg chg="addSp delSp modSp add modNotesTx">
        <pc:chgData name="yuki yachi" userId="e643f28de3797c26" providerId="LiveId" clId="{273D5E1D-326B-4025-B8CE-17E2A9005F65}" dt="2017-10-22T14:27:45.880" v="8950" actId="1076"/>
        <pc:sldMkLst>
          <pc:docMk/>
          <pc:sldMk cId="1661906201" sldId="277"/>
        </pc:sldMkLst>
        <pc:spChg chg="add mod">
          <ac:chgData name="yuki yachi" userId="e643f28de3797c26" providerId="LiveId" clId="{273D5E1D-326B-4025-B8CE-17E2A9005F65}" dt="2017-10-22T14:27:45.880" v="8950" actId="1076"/>
          <ac:spMkLst>
            <pc:docMk/>
            <pc:sldMk cId="1661906201" sldId="277"/>
            <ac:spMk id="5" creationId="{5F6CA3DA-FDDA-441D-AA2E-66162ACCC3C4}"/>
          </ac:spMkLst>
        </pc:spChg>
        <pc:spChg chg="del">
          <ac:chgData name="yuki yachi" userId="e643f28de3797c26" providerId="LiveId" clId="{273D5E1D-326B-4025-B8CE-17E2A9005F65}" dt="2017-10-22T14:27:25.937" v="8931" actId="478"/>
          <ac:spMkLst>
            <pc:docMk/>
            <pc:sldMk cId="1661906201" sldId="277"/>
            <ac:spMk id="7" creationId="{9176F6B2-4B51-4EB9-92C0-C388C1210D8F}"/>
          </ac:spMkLst>
        </pc:spChg>
      </pc:sldChg>
    </pc:docChg>
  </pc:docChgLst>
  <pc:docChgLst>
    <pc:chgData name="yuki yachi" userId="e643f28de3797c26" providerId="LiveId" clId="{6BC7C4CA-4AAF-4DF0-8E45-1DBF94ECDFA3}"/>
    <pc:docChg chg="undo custSel addSld delSld modSld sldOrd">
      <pc:chgData name="yuki yachi" userId="e643f28de3797c26" providerId="LiveId" clId="{6BC7C4CA-4AAF-4DF0-8E45-1DBF94ECDFA3}" dt="2017-10-24T22:18:48.440" v="5763"/>
      <pc:docMkLst>
        <pc:docMk/>
      </pc:docMkLst>
      <pc:sldChg chg="addSp delSp modSp modTransition delAnim modAnim modNotesTx">
        <pc:chgData name="yuki yachi" userId="e643f28de3797c26" providerId="LiveId" clId="{6BC7C4CA-4AAF-4DF0-8E45-1DBF94ECDFA3}" dt="2017-10-24T11:01:51.095" v="2455" actId="1076"/>
        <pc:sldMkLst>
          <pc:docMk/>
          <pc:sldMk cId="69561517" sldId="265"/>
        </pc:sldMkLst>
        <pc:spChg chg="add mod">
          <ac:chgData name="yuki yachi" userId="e643f28de3797c26" providerId="LiveId" clId="{6BC7C4CA-4AAF-4DF0-8E45-1DBF94ECDFA3}" dt="2017-10-24T10:54:36.218" v="2068" actId="1076"/>
          <ac:spMkLst>
            <pc:docMk/>
            <pc:sldMk cId="69561517" sldId="265"/>
            <ac:spMk id="4" creationId="{13179618-4745-41EB-8132-4ED3C45459D6}"/>
          </ac:spMkLst>
        </pc:spChg>
        <pc:spChg chg="mod">
          <ac:chgData name="yuki yachi" userId="e643f28de3797c26" providerId="LiveId" clId="{6BC7C4CA-4AAF-4DF0-8E45-1DBF94ECDFA3}" dt="2017-10-23T23:12:44.409" v="1370" actId="478"/>
          <ac:spMkLst>
            <pc:docMk/>
            <pc:sldMk cId="69561517" sldId="265"/>
            <ac:spMk id="5" creationId="{00000000-0000-0000-0000-000000000000}"/>
          </ac:spMkLst>
        </pc:spChg>
        <pc:spChg chg="add mod">
          <ac:chgData name="yuki yachi" userId="e643f28de3797c26" providerId="LiveId" clId="{6BC7C4CA-4AAF-4DF0-8E45-1DBF94ECDFA3}" dt="2017-10-24T10:52:21.346" v="2065" actId="1076"/>
          <ac:spMkLst>
            <pc:docMk/>
            <pc:sldMk cId="69561517" sldId="265"/>
            <ac:spMk id="6" creationId="{0D7886A0-40C2-4630-BA7B-BFB8F8C5FC22}"/>
          </ac:spMkLst>
        </pc:spChg>
        <pc:spChg chg="add del mod">
          <ac:chgData name="yuki yachi" userId="e643f28de3797c26" providerId="LiveId" clId="{6BC7C4CA-4AAF-4DF0-8E45-1DBF94ECDFA3}" dt="2017-10-24T10:40:29.040" v="1792" actId="478"/>
          <ac:spMkLst>
            <pc:docMk/>
            <pc:sldMk cId="69561517" sldId="265"/>
            <ac:spMk id="8" creationId="{756DCD9F-1677-4170-9553-AC4EFC6D5B9D}"/>
          </ac:spMkLst>
        </pc:spChg>
        <pc:graphicFrameChg chg="add mod modGraphic">
          <ac:chgData name="yuki yachi" userId="e643f28de3797c26" providerId="LiveId" clId="{6BC7C4CA-4AAF-4DF0-8E45-1DBF94ECDFA3}" dt="2017-10-24T10:55:40.032" v="2077" actId="207"/>
          <ac:graphicFrameMkLst>
            <pc:docMk/>
            <pc:sldMk cId="69561517" sldId="265"/>
            <ac:graphicFrameMk id="7" creationId="{7BA77748-C7FA-405F-8DA0-99D3E0E71539}"/>
          </ac:graphicFrameMkLst>
        </pc:graphicFrameChg>
        <pc:picChg chg="del">
          <ac:chgData name="yuki yachi" userId="e643f28de3797c26" providerId="LiveId" clId="{6BC7C4CA-4AAF-4DF0-8E45-1DBF94ECDFA3}" dt="2017-10-23T23:14:42.670" v="1557" actId="478"/>
          <ac:picMkLst>
            <pc:docMk/>
            <pc:sldMk cId="69561517" sldId="265"/>
            <ac:picMk id="2" creationId="{F7B74D24-C4CB-4094-AA04-F04EBEC99D3D}"/>
          </ac:picMkLst>
        </pc:picChg>
        <pc:picChg chg="add del mod">
          <ac:chgData name="yuki yachi" userId="e643f28de3797c26" providerId="LiveId" clId="{6BC7C4CA-4AAF-4DF0-8E45-1DBF94ECDFA3}" dt="2017-10-24T10:33:16.002" v="1689" actId="478"/>
          <ac:picMkLst>
            <pc:docMk/>
            <pc:sldMk cId="69561517" sldId="265"/>
            <ac:picMk id="3" creationId="{7F0F559A-FB88-40F6-9D10-7AA363E3E4F0}"/>
          </ac:picMkLst>
        </pc:picChg>
        <pc:picChg chg="del">
          <ac:chgData name="yuki yachi" userId="e643f28de3797c26" providerId="LiveId" clId="{6BC7C4CA-4AAF-4DF0-8E45-1DBF94ECDFA3}" dt="2017-10-23T23:14:42.670" v="1557" actId="478"/>
          <ac:picMkLst>
            <pc:docMk/>
            <pc:sldMk cId="69561517" sldId="265"/>
            <ac:picMk id="3" creationId="{98210564-8EC1-487C-B2CA-DAFBEC187749}"/>
          </ac:picMkLst>
        </pc:picChg>
        <pc:picChg chg="del">
          <ac:chgData name="yuki yachi" userId="e643f28de3797c26" providerId="LiveId" clId="{6BC7C4CA-4AAF-4DF0-8E45-1DBF94ECDFA3}" dt="2017-10-23T23:14:42.670" v="1557" actId="478"/>
          <ac:picMkLst>
            <pc:docMk/>
            <pc:sldMk cId="69561517" sldId="265"/>
            <ac:picMk id="4" creationId="{4C4500D5-CE26-40D3-86EB-870DB2F35A5F}"/>
          </ac:picMkLst>
        </pc:picChg>
        <pc:picChg chg="del">
          <ac:chgData name="yuki yachi" userId="e643f28de3797c26" providerId="LiveId" clId="{6BC7C4CA-4AAF-4DF0-8E45-1DBF94ECDFA3}" dt="2017-10-23T23:14:42.670" v="1557" actId="478"/>
          <ac:picMkLst>
            <pc:docMk/>
            <pc:sldMk cId="69561517" sldId="265"/>
            <ac:picMk id="8" creationId="{46A95D9D-897C-4292-96CE-993AB6F6264E}"/>
          </ac:picMkLst>
        </pc:picChg>
        <pc:picChg chg="add mod">
          <ac:chgData name="yuki yachi" userId="e643f28de3797c26" providerId="LiveId" clId="{6BC7C4CA-4AAF-4DF0-8E45-1DBF94ECDFA3}" dt="2017-10-24T11:01:27.666" v="2452" actId="1076"/>
          <ac:picMkLst>
            <pc:docMk/>
            <pc:sldMk cId="69561517" sldId="265"/>
            <ac:picMk id="10" creationId="{817F9A2A-366F-4EE3-AC46-7EAB46A781C1}"/>
          </ac:picMkLst>
        </pc:picChg>
        <pc:picChg chg="add del mod">
          <ac:chgData name="yuki yachi" userId="e643f28de3797c26" providerId="LiveId" clId="{6BC7C4CA-4AAF-4DF0-8E45-1DBF94ECDFA3}" dt="2017-10-24T10:58:28.394" v="2095" actId="478"/>
          <ac:picMkLst>
            <pc:docMk/>
            <pc:sldMk cId="69561517" sldId="265"/>
            <ac:picMk id="11" creationId="{0530A9C1-2EE7-4F85-8E0F-253145720B9A}"/>
          </ac:picMkLst>
        </pc:picChg>
        <pc:picChg chg="add del mod">
          <ac:chgData name="yuki yachi" userId="e643f28de3797c26" providerId="LiveId" clId="{6BC7C4CA-4AAF-4DF0-8E45-1DBF94ECDFA3}" dt="2017-10-24T10:58:28.394" v="2095" actId="478"/>
          <ac:picMkLst>
            <pc:docMk/>
            <pc:sldMk cId="69561517" sldId="265"/>
            <ac:picMk id="12" creationId="{43F729A8-5EF1-4A75-93D6-B9419C169338}"/>
          </ac:picMkLst>
        </pc:picChg>
        <pc:picChg chg="add del mod">
          <ac:chgData name="yuki yachi" userId="e643f28de3797c26" providerId="LiveId" clId="{6BC7C4CA-4AAF-4DF0-8E45-1DBF94ECDFA3}" dt="2017-10-24T10:58:28.394" v="2095" actId="478"/>
          <ac:picMkLst>
            <pc:docMk/>
            <pc:sldMk cId="69561517" sldId="265"/>
            <ac:picMk id="13" creationId="{E5A003DA-8C3E-4CA8-8C38-BAF9D559CC6F}"/>
          </ac:picMkLst>
        </pc:picChg>
        <pc:picChg chg="del">
          <ac:chgData name="yuki yachi" userId="e643f28de3797c26" providerId="LiveId" clId="{6BC7C4CA-4AAF-4DF0-8E45-1DBF94ECDFA3}" dt="2017-10-23T23:14:42.670" v="1557" actId="478"/>
          <ac:picMkLst>
            <pc:docMk/>
            <pc:sldMk cId="69561517" sldId="265"/>
            <ac:picMk id="14" creationId="{FDB7313C-A87D-49FE-9ED2-2C59ED2A3DE9}"/>
          </ac:picMkLst>
        </pc:picChg>
        <pc:picChg chg="add mod">
          <ac:chgData name="yuki yachi" userId="e643f28de3797c26" providerId="LiveId" clId="{6BC7C4CA-4AAF-4DF0-8E45-1DBF94ECDFA3}" dt="2017-10-24T11:01:51.095" v="2455" actId="1076"/>
          <ac:picMkLst>
            <pc:docMk/>
            <pc:sldMk cId="69561517" sldId="265"/>
            <ac:picMk id="14" creationId="{BC583EFF-FF73-4CCB-9F1F-88253EE1011A}"/>
          </ac:picMkLst>
        </pc:picChg>
        <pc:picChg chg="add mod">
          <ac:chgData name="yuki yachi" userId="e643f28de3797c26" providerId="LiveId" clId="{6BC7C4CA-4AAF-4DF0-8E45-1DBF94ECDFA3}" dt="2017-10-24T11:01:51.095" v="2455" actId="1076"/>
          <ac:picMkLst>
            <pc:docMk/>
            <pc:sldMk cId="69561517" sldId="265"/>
            <ac:picMk id="15" creationId="{4721C074-1E2A-4440-87D5-7A0C5EAE8A04}"/>
          </ac:picMkLst>
        </pc:picChg>
        <pc:picChg chg="del">
          <ac:chgData name="yuki yachi" userId="e643f28de3797c26" providerId="LiveId" clId="{6BC7C4CA-4AAF-4DF0-8E45-1DBF94ECDFA3}" dt="2017-10-23T23:14:42.670" v="1557" actId="478"/>
          <ac:picMkLst>
            <pc:docMk/>
            <pc:sldMk cId="69561517" sldId="265"/>
            <ac:picMk id="15" creationId="{1EA2B98B-9E31-440D-9B29-CE1D44C941EF}"/>
          </ac:picMkLst>
        </pc:picChg>
        <pc:picChg chg="add mod">
          <ac:chgData name="yuki yachi" userId="e643f28de3797c26" providerId="LiveId" clId="{6BC7C4CA-4AAF-4DF0-8E45-1DBF94ECDFA3}" dt="2017-10-24T11:01:51.095" v="2455" actId="1076"/>
          <ac:picMkLst>
            <pc:docMk/>
            <pc:sldMk cId="69561517" sldId="265"/>
            <ac:picMk id="16" creationId="{C1E78284-58D7-458A-A1AA-27A1BB2C1DCC}"/>
          </ac:picMkLst>
        </pc:picChg>
        <pc:picChg chg="del">
          <ac:chgData name="yuki yachi" userId="e643f28de3797c26" providerId="LiveId" clId="{6BC7C4CA-4AAF-4DF0-8E45-1DBF94ECDFA3}" dt="2017-10-23T23:14:42.670" v="1557" actId="478"/>
          <ac:picMkLst>
            <pc:docMk/>
            <pc:sldMk cId="69561517" sldId="265"/>
            <ac:picMk id="17" creationId="{EB849CD7-5D8C-4D88-A6BA-C2D5742687F8}"/>
          </ac:picMkLst>
        </pc:picChg>
        <pc:picChg chg="del">
          <ac:chgData name="yuki yachi" userId="e643f28de3797c26" providerId="LiveId" clId="{6BC7C4CA-4AAF-4DF0-8E45-1DBF94ECDFA3}" dt="2017-10-23T23:14:42.670" v="1557" actId="478"/>
          <ac:picMkLst>
            <pc:docMk/>
            <pc:sldMk cId="69561517" sldId="265"/>
            <ac:picMk id="18" creationId="{F98DBFC1-F57B-400B-A005-93725F6A432E}"/>
          </ac:picMkLst>
        </pc:picChg>
        <pc:picChg chg="del">
          <ac:chgData name="yuki yachi" userId="e643f28de3797c26" providerId="LiveId" clId="{6BC7C4CA-4AAF-4DF0-8E45-1DBF94ECDFA3}" dt="2017-10-23T23:14:42.670" v="1557" actId="478"/>
          <ac:picMkLst>
            <pc:docMk/>
            <pc:sldMk cId="69561517" sldId="265"/>
            <ac:picMk id="19" creationId="{40FCC021-3ED1-4212-9A85-8688C69A6E61}"/>
          </ac:picMkLst>
        </pc:picChg>
        <pc:picChg chg="del">
          <ac:chgData name="yuki yachi" userId="e643f28de3797c26" providerId="LiveId" clId="{6BC7C4CA-4AAF-4DF0-8E45-1DBF94ECDFA3}" dt="2017-10-23T23:14:42.670" v="1557" actId="478"/>
          <ac:picMkLst>
            <pc:docMk/>
            <pc:sldMk cId="69561517" sldId="265"/>
            <ac:picMk id="20" creationId="{0BA03BF6-01C1-4909-8AC6-8ABFC06DB913}"/>
          </ac:picMkLst>
        </pc:picChg>
        <pc:picChg chg="del">
          <ac:chgData name="yuki yachi" userId="e643f28de3797c26" providerId="LiveId" clId="{6BC7C4CA-4AAF-4DF0-8E45-1DBF94ECDFA3}" dt="2017-10-23T23:14:45.479" v="1558" actId="478"/>
          <ac:picMkLst>
            <pc:docMk/>
            <pc:sldMk cId="69561517" sldId="265"/>
            <ac:picMk id="23" creationId="{C0417DD5-2CDF-44F9-A5C9-680FD08AC85D}"/>
          </ac:picMkLst>
        </pc:picChg>
      </pc:sldChg>
      <pc:sldChg chg="del">
        <pc:chgData name="yuki yachi" userId="e643f28de3797c26" providerId="LiveId" clId="{6BC7C4CA-4AAF-4DF0-8E45-1DBF94ECDFA3}" dt="2017-10-22T14:37:11.574" v="86" actId="2696"/>
        <pc:sldMkLst>
          <pc:docMk/>
          <pc:sldMk cId="3785634616" sldId="266"/>
        </pc:sldMkLst>
      </pc:sldChg>
      <pc:sldChg chg="modSp ord modNotesTx">
        <pc:chgData name="yuki yachi" userId="e643f28de3797c26" providerId="LiveId" clId="{6BC7C4CA-4AAF-4DF0-8E45-1DBF94ECDFA3}" dt="2017-10-24T11:19:58.820" v="3168"/>
        <pc:sldMkLst>
          <pc:docMk/>
          <pc:sldMk cId="2006836850" sldId="267"/>
        </pc:sldMkLst>
        <pc:spChg chg="mod">
          <ac:chgData name="yuki yachi" userId="e643f28de3797c26" providerId="LiveId" clId="{6BC7C4CA-4AAF-4DF0-8E45-1DBF94ECDFA3}" dt="2017-10-24T11:19:58.820" v="3168"/>
          <ac:spMkLst>
            <pc:docMk/>
            <pc:sldMk cId="2006836850" sldId="267"/>
            <ac:spMk id="6" creationId="{4D0CA681-0B9D-4567-AE8C-4F6BD97DBE62}"/>
          </ac:spMkLst>
        </pc:spChg>
      </pc:sldChg>
      <pc:sldChg chg="del">
        <pc:chgData name="yuki yachi" userId="e643f28de3797c26" providerId="LiveId" clId="{6BC7C4CA-4AAF-4DF0-8E45-1DBF94ECDFA3}" dt="2017-10-23T23:14:50.023" v="1559" actId="2696"/>
        <pc:sldMkLst>
          <pc:docMk/>
          <pc:sldMk cId="2789097722" sldId="268"/>
        </pc:sldMkLst>
      </pc:sldChg>
      <pc:sldChg chg="del">
        <pc:chgData name="yuki yachi" userId="e643f28de3797c26" providerId="LiveId" clId="{6BC7C4CA-4AAF-4DF0-8E45-1DBF94ECDFA3}" dt="2017-10-24T10:54:16.274" v="2067" actId="2696"/>
        <pc:sldMkLst>
          <pc:docMk/>
          <pc:sldMk cId="1822725396" sldId="269"/>
        </pc:sldMkLst>
      </pc:sldChg>
      <pc:sldChg chg="del">
        <pc:chgData name="yuki yachi" userId="e643f28de3797c26" providerId="LiveId" clId="{6BC7C4CA-4AAF-4DF0-8E45-1DBF94ECDFA3}" dt="2017-10-24T11:45:20.858" v="4333" actId="2696"/>
        <pc:sldMkLst>
          <pc:docMk/>
          <pc:sldMk cId="3512384134" sldId="270"/>
        </pc:sldMkLst>
      </pc:sldChg>
      <pc:sldChg chg="del">
        <pc:chgData name="yuki yachi" userId="e643f28de3797c26" providerId="LiveId" clId="{6BC7C4CA-4AAF-4DF0-8E45-1DBF94ECDFA3}" dt="2017-10-24T11:45:22.465" v="4334" actId="2696"/>
        <pc:sldMkLst>
          <pc:docMk/>
          <pc:sldMk cId="2775329857" sldId="271"/>
        </pc:sldMkLst>
      </pc:sldChg>
      <pc:sldChg chg="addSp delSp modSp delAnim modAnim modNotesTx">
        <pc:chgData name="yuki yachi" userId="e643f28de3797c26" providerId="LiveId" clId="{6BC7C4CA-4AAF-4DF0-8E45-1DBF94ECDFA3}" dt="2017-10-24T21:59:51.903" v="5402" actId="3064"/>
        <pc:sldMkLst>
          <pc:docMk/>
          <pc:sldMk cId="1375324583" sldId="272"/>
        </pc:sldMkLst>
        <pc:spChg chg="mod">
          <ac:chgData name="yuki yachi" userId="e643f28de3797c26" providerId="LiveId" clId="{6BC7C4CA-4AAF-4DF0-8E45-1DBF94ECDFA3}" dt="2017-10-24T11:45:34.631" v="4366" actId="20577"/>
          <ac:spMkLst>
            <pc:docMk/>
            <pc:sldMk cId="1375324583" sldId="272"/>
            <ac:spMk id="5" creationId="{00000000-0000-0000-0000-000000000000}"/>
          </ac:spMkLst>
        </pc:spChg>
        <pc:spChg chg="mod">
          <ac:chgData name="yuki yachi" userId="e643f28de3797c26" providerId="LiveId" clId="{6BC7C4CA-4AAF-4DF0-8E45-1DBF94ECDFA3}" dt="2017-10-24T11:46:36.315" v="4490" actId="20577"/>
          <ac:spMkLst>
            <pc:docMk/>
            <pc:sldMk cId="1375324583" sldId="272"/>
            <ac:spMk id="42" creationId="{34A83A00-2921-440B-94F1-2C697D4CB98A}"/>
          </ac:spMkLst>
        </pc:spChg>
        <pc:spChg chg="mod">
          <ac:chgData name="yuki yachi" userId="e643f28de3797c26" providerId="LiveId" clId="{6BC7C4CA-4AAF-4DF0-8E45-1DBF94ECDFA3}" dt="2017-10-24T11:45:51.398" v="4389" actId="1076"/>
          <ac:spMkLst>
            <pc:docMk/>
            <pc:sldMk cId="1375324583" sldId="272"/>
            <ac:spMk id="58" creationId="{DC248E2A-C623-4D5A-B9A3-42C5C208952F}"/>
          </ac:spMkLst>
        </pc:spChg>
        <pc:spChg chg="mod">
          <ac:chgData name="yuki yachi" userId="e643f28de3797c26" providerId="LiveId" clId="{6BC7C4CA-4AAF-4DF0-8E45-1DBF94ECDFA3}" dt="2017-10-24T11:46:14.762" v="4402" actId="1076"/>
          <ac:spMkLst>
            <pc:docMk/>
            <pc:sldMk cId="1375324583" sldId="272"/>
            <ac:spMk id="59" creationId="{9997B6CA-CD1F-4AE6-AD04-EAF60AE6266A}"/>
          </ac:spMkLst>
        </pc:spChg>
        <pc:spChg chg="del">
          <ac:chgData name="yuki yachi" userId="e643f28de3797c26" providerId="LiveId" clId="{6BC7C4CA-4AAF-4DF0-8E45-1DBF94ECDFA3}" dt="2017-10-24T11:46:05.447" v="4400" actId="478"/>
          <ac:spMkLst>
            <pc:docMk/>
            <pc:sldMk cId="1375324583" sldId="272"/>
            <ac:spMk id="60" creationId="{A1CA8540-E0E9-467A-A9F0-BBD188B43009}"/>
          </ac:spMkLst>
        </pc:spChg>
        <pc:spChg chg="del">
          <ac:chgData name="yuki yachi" userId="e643f28de3797c26" providerId="LiveId" clId="{6BC7C4CA-4AAF-4DF0-8E45-1DBF94ECDFA3}" dt="2017-10-24T11:46:51.410" v="4491" actId="478"/>
          <ac:spMkLst>
            <pc:docMk/>
            <pc:sldMk cId="1375324583" sldId="272"/>
            <ac:spMk id="61" creationId="{771D0A24-9E44-459E-9274-EE28FDB56D1C}"/>
          </ac:spMkLst>
        </pc:spChg>
        <pc:spChg chg="del">
          <ac:chgData name="yuki yachi" userId="e643f28de3797c26" providerId="LiveId" clId="{6BC7C4CA-4AAF-4DF0-8E45-1DBF94ECDFA3}" dt="2017-10-24T11:46:51.410" v="4491" actId="478"/>
          <ac:spMkLst>
            <pc:docMk/>
            <pc:sldMk cId="1375324583" sldId="272"/>
            <ac:spMk id="62" creationId="{9C76A74A-FF6E-4D39-B84E-6F49335EF56B}"/>
          </ac:spMkLst>
        </pc:spChg>
        <pc:spChg chg="del">
          <ac:chgData name="yuki yachi" userId="e643f28de3797c26" providerId="LiveId" clId="{6BC7C4CA-4AAF-4DF0-8E45-1DBF94ECDFA3}" dt="2017-10-24T11:46:51.410" v="4491" actId="478"/>
          <ac:spMkLst>
            <pc:docMk/>
            <pc:sldMk cId="1375324583" sldId="272"/>
            <ac:spMk id="63" creationId="{2D478F39-BF3B-41D3-A05D-969E7D63A95B}"/>
          </ac:spMkLst>
        </pc:spChg>
        <pc:spChg chg="mod">
          <ac:chgData name="yuki yachi" userId="e643f28de3797c26" providerId="LiveId" clId="{6BC7C4CA-4AAF-4DF0-8E45-1DBF94ECDFA3}" dt="2017-10-24T21:56:35.104" v="5097"/>
          <ac:spMkLst>
            <pc:docMk/>
            <pc:sldMk cId="1375324583" sldId="272"/>
            <ac:spMk id="64" creationId="{EA2A32AE-5E30-4F60-AAAD-9A94A09FF863}"/>
          </ac:spMkLst>
        </pc:spChg>
        <pc:spChg chg="del">
          <ac:chgData name="yuki yachi" userId="e643f28de3797c26" providerId="LiveId" clId="{6BC7C4CA-4AAF-4DF0-8E45-1DBF94ECDFA3}" dt="2017-10-24T11:47:51.094" v="4497" actId="478"/>
          <ac:spMkLst>
            <pc:docMk/>
            <pc:sldMk cId="1375324583" sldId="272"/>
            <ac:spMk id="65" creationId="{45EAEE2C-3332-41FC-8244-6E758FA27B18}"/>
          </ac:spMkLst>
        </pc:spChg>
        <pc:spChg chg="del">
          <ac:chgData name="yuki yachi" userId="e643f28de3797c26" providerId="LiveId" clId="{6BC7C4CA-4AAF-4DF0-8E45-1DBF94ECDFA3}" dt="2017-10-24T11:47:51.094" v="4497" actId="478"/>
          <ac:spMkLst>
            <pc:docMk/>
            <pc:sldMk cId="1375324583" sldId="272"/>
            <ac:spMk id="66" creationId="{DEC25DB9-397F-4946-A817-66866D0C22D7}"/>
          </ac:spMkLst>
        </pc:spChg>
        <pc:spChg chg="mod">
          <ac:chgData name="yuki yachi" userId="e643f28de3797c26" providerId="LiveId" clId="{6BC7C4CA-4AAF-4DF0-8E45-1DBF94ECDFA3}" dt="2017-10-24T21:56:47.848" v="5138"/>
          <ac:spMkLst>
            <pc:docMk/>
            <pc:sldMk cId="1375324583" sldId="272"/>
            <ac:spMk id="67" creationId="{BC4ACD0C-C47A-4B9A-9B7A-A44791D0ED2A}"/>
          </ac:spMkLst>
        </pc:spChg>
        <pc:spChg chg="del">
          <ac:chgData name="yuki yachi" userId="e643f28de3797c26" providerId="LiveId" clId="{6BC7C4CA-4AAF-4DF0-8E45-1DBF94ECDFA3}" dt="2017-10-24T11:47:51.094" v="4497" actId="478"/>
          <ac:spMkLst>
            <pc:docMk/>
            <pc:sldMk cId="1375324583" sldId="272"/>
            <ac:spMk id="68" creationId="{BCA6D525-5A45-4580-A65B-826F831AF013}"/>
          </ac:spMkLst>
        </pc:spChg>
        <pc:spChg chg="del">
          <ac:chgData name="yuki yachi" userId="e643f28de3797c26" providerId="LiveId" clId="{6BC7C4CA-4AAF-4DF0-8E45-1DBF94ECDFA3}" dt="2017-10-24T11:47:51.094" v="4497" actId="478"/>
          <ac:spMkLst>
            <pc:docMk/>
            <pc:sldMk cId="1375324583" sldId="272"/>
            <ac:spMk id="69" creationId="{C53F6405-CF1B-4975-9912-CD340BBDC08B}"/>
          </ac:spMkLst>
        </pc:spChg>
        <pc:spChg chg="mod">
          <ac:chgData name="yuki yachi" userId="e643f28de3797c26" providerId="LiveId" clId="{6BC7C4CA-4AAF-4DF0-8E45-1DBF94ECDFA3}" dt="2017-10-24T11:48:02.445" v="4498" actId="20577"/>
          <ac:spMkLst>
            <pc:docMk/>
            <pc:sldMk cId="1375324583" sldId="272"/>
            <ac:spMk id="70" creationId="{FCD9B746-31D0-495B-BA40-3A6E37326E5F}"/>
          </ac:spMkLst>
        </pc:spChg>
        <pc:spChg chg="del">
          <ac:chgData name="yuki yachi" userId="e643f28de3797c26" providerId="LiveId" clId="{6BC7C4CA-4AAF-4DF0-8E45-1DBF94ECDFA3}" dt="2017-10-24T11:47:51.094" v="4497" actId="478"/>
          <ac:spMkLst>
            <pc:docMk/>
            <pc:sldMk cId="1375324583" sldId="272"/>
            <ac:spMk id="71" creationId="{E67C853A-7F98-467A-B3CB-2158B55AD8EF}"/>
          </ac:spMkLst>
        </pc:spChg>
        <pc:spChg chg="del">
          <ac:chgData name="yuki yachi" userId="e643f28de3797c26" providerId="LiveId" clId="{6BC7C4CA-4AAF-4DF0-8E45-1DBF94ECDFA3}" dt="2017-10-24T11:47:51.094" v="4497" actId="478"/>
          <ac:spMkLst>
            <pc:docMk/>
            <pc:sldMk cId="1375324583" sldId="272"/>
            <ac:spMk id="72" creationId="{6557E46A-E7FB-4F3C-B725-E9B61F3FA2EE}"/>
          </ac:spMkLst>
        </pc:spChg>
        <pc:spChg chg="add mod">
          <ac:chgData name="yuki yachi" userId="e643f28de3797c26" providerId="LiveId" clId="{6BC7C4CA-4AAF-4DF0-8E45-1DBF94ECDFA3}" dt="2017-10-24T11:48:02.445" v="4498" actId="20577"/>
          <ac:spMkLst>
            <pc:docMk/>
            <pc:sldMk cId="1375324583" sldId="272"/>
            <ac:spMk id="73" creationId="{6D810EBE-714D-4593-B40E-15474F461308}"/>
          </ac:spMkLst>
        </pc:spChg>
        <pc:spChg chg="add del mod">
          <ac:chgData name="yuki yachi" userId="e643f28de3797c26" providerId="LiveId" clId="{6BC7C4CA-4AAF-4DF0-8E45-1DBF94ECDFA3}" dt="2017-10-24T11:47:51.094" v="4497" actId="478"/>
          <ac:spMkLst>
            <pc:docMk/>
            <pc:sldMk cId="1375324583" sldId="272"/>
            <ac:spMk id="74" creationId="{7936E2FF-2E45-4D9D-8754-3B789FA0978B}"/>
          </ac:spMkLst>
        </pc:spChg>
        <pc:spChg chg="del">
          <ac:chgData name="yuki yachi" userId="e643f28de3797c26" providerId="LiveId" clId="{6BC7C4CA-4AAF-4DF0-8E45-1DBF94ECDFA3}" dt="2017-10-24T11:47:02.765" v="4492" actId="478"/>
          <ac:spMkLst>
            <pc:docMk/>
            <pc:sldMk cId="1375324583" sldId="272"/>
            <ac:spMk id="75" creationId="{E660C5EC-250C-4B8C-A095-980077B58BC8}"/>
          </ac:spMkLst>
        </pc:spChg>
        <pc:spChg chg="del">
          <ac:chgData name="yuki yachi" userId="e643f28de3797c26" providerId="LiveId" clId="{6BC7C4CA-4AAF-4DF0-8E45-1DBF94ECDFA3}" dt="2017-10-24T11:47:02.765" v="4492" actId="478"/>
          <ac:spMkLst>
            <pc:docMk/>
            <pc:sldMk cId="1375324583" sldId="272"/>
            <ac:spMk id="76" creationId="{3F8BDED8-20E9-4F60-9C14-B9E70D92A359}"/>
          </ac:spMkLst>
        </pc:spChg>
        <pc:spChg chg="del">
          <ac:chgData name="yuki yachi" userId="e643f28de3797c26" providerId="LiveId" clId="{6BC7C4CA-4AAF-4DF0-8E45-1DBF94ECDFA3}" dt="2017-10-24T11:47:02.765" v="4492" actId="478"/>
          <ac:spMkLst>
            <pc:docMk/>
            <pc:sldMk cId="1375324583" sldId="272"/>
            <ac:spMk id="77" creationId="{F7C60DFF-2FE0-4D75-8952-8603A3F14FAD}"/>
          </ac:spMkLst>
        </pc:spChg>
        <pc:spChg chg="del">
          <ac:chgData name="yuki yachi" userId="e643f28de3797c26" providerId="LiveId" clId="{6BC7C4CA-4AAF-4DF0-8E45-1DBF94ECDFA3}" dt="2017-10-24T11:47:02.765" v="4492" actId="478"/>
          <ac:spMkLst>
            <pc:docMk/>
            <pc:sldMk cId="1375324583" sldId="272"/>
            <ac:spMk id="78" creationId="{FDB7CAC6-7CC7-4F39-AF5F-8E6FAF7E2F1D}"/>
          </ac:spMkLst>
        </pc:spChg>
        <pc:spChg chg="del">
          <ac:chgData name="yuki yachi" userId="e643f28de3797c26" providerId="LiveId" clId="{6BC7C4CA-4AAF-4DF0-8E45-1DBF94ECDFA3}" dt="2017-10-24T11:47:02.765" v="4492" actId="478"/>
          <ac:spMkLst>
            <pc:docMk/>
            <pc:sldMk cId="1375324583" sldId="272"/>
            <ac:spMk id="79" creationId="{822A923D-D26E-45CC-9DB0-B9EE966C5435}"/>
          </ac:spMkLst>
        </pc:spChg>
        <pc:spChg chg="del">
          <ac:chgData name="yuki yachi" userId="e643f28de3797c26" providerId="LiveId" clId="{6BC7C4CA-4AAF-4DF0-8E45-1DBF94ECDFA3}" dt="2017-10-24T11:47:02.765" v="4492" actId="478"/>
          <ac:spMkLst>
            <pc:docMk/>
            <pc:sldMk cId="1375324583" sldId="272"/>
            <ac:spMk id="80" creationId="{72781589-CCC0-48C3-8A7E-728E3F76D348}"/>
          </ac:spMkLst>
        </pc:spChg>
        <pc:spChg chg="add del mod">
          <ac:chgData name="yuki yachi" userId="e643f28de3797c26" providerId="LiveId" clId="{6BC7C4CA-4AAF-4DF0-8E45-1DBF94ECDFA3}" dt="2017-10-24T11:47:51.094" v="4497" actId="478"/>
          <ac:spMkLst>
            <pc:docMk/>
            <pc:sldMk cId="1375324583" sldId="272"/>
            <ac:spMk id="81" creationId="{4D26F697-F618-4A5B-85A4-0F7D5C706AB1}"/>
          </ac:spMkLst>
        </pc:spChg>
        <pc:spChg chg="add mod">
          <ac:chgData name="yuki yachi" userId="e643f28de3797c26" providerId="LiveId" clId="{6BC7C4CA-4AAF-4DF0-8E45-1DBF94ECDFA3}" dt="2017-10-24T21:56:24.883" v="5058"/>
          <ac:spMkLst>
            <pc:docMk/>
            <pc:sldMk cId="1375324583" sldId="272"/>
            <ac:spMk id="82" creationId="{B2D69EE4-EA51-4572-95E8-F7FEC9EC54D5}"/>
          </ac:spMkLst>
        </pc:spChg>
        <pc:spChg chg="add mod">
          <ac:chgData name="yuki yachi" userId="e643f28de3797c26" providerId="LiveId" clId="{6BC7C4CA-4AAF-4DF0-8E45-1DBF94ECDFA3}" dt="2017-10-24T21:57:02.891" v="5183"/>
          <ac:spMkLst>
            <pc:docMk/>
            <pc:sldMk cId="1375324583" sldId="272"/>
            <ac:spMk id="83" creationId="{99C30006-3E17-4E7E-8C4D-511D5846637E}"/>
          </ac:spMkLst>
        </pc:spChg>
        <pc:spChg chg="add mod">
          <ac:chgData name="yuki yachi" userId="e643f28de3797c26" providerId="LiveId" clId="{6BC7C4CA-4AAF-4DF0-8E45-1DBF94ECDFA3}" dt="2017-10-24T21:57:13.668" v="5217"/>
          <ac:spMkLst>
            <pc:docMk/>
            <pc:sldMk cId="1375324583" sldId="272"/>
            <ac:spMk id="84" creationId="{C09332CD-59EE-40E2-A2DB-6040CEC02FCF}"/>
          </ac:spMkLst>
        </pc:spChg>
        <pc:spChg chg="add mod">
          <ac:chgData name="yuki yachi" userId="e643f28de3797c26" providerId="LiveId" clId="{6BC7C4CA-4AAF-4DF0-8E45-1DBF94ECDFA3}" dt="2017-10-24T21:56:12.791" v="5020"/>
          <ac:spMkLst>
            <pc:docMk/>
            <pc:sldMk cId="1375324583" sldId="272"/>
            <ac:spMk id="85" creationId="{9C7A5BF3-4196-4528-8C67-0C5EBC311DA3}"/>
          </ac:spMkLst>
        </pc:spChg>
        <pc:spChg chg="add del mod">
          <ac:chgData name="yuki yachi" userId="e643f28de3797c26" providerId="LiveId" clId="{6BC7C4CA-4AAF-4DF0-8E45-1DBF94ECDFA3}" dt="2017-10-24T11:48:26.601" v="4508" actId="478"/>
          <ac:spMkLst>
            <pc:docMk/>
            <pc:sldMk cId="1375324583" sldId="272"/>
            <ac:spMk id="86" creationId="{7994EB56-FA33-44CB-83B4-FEFF0034F513}"/>
          </ac:spMkLst>
        </pc:spChg>
        <pc:spChg chg="add del mod">
          <ac:chgData name="yuki yachi" userId="e643f28de3797c26" providerId="LiveId" clId="{6BC7C4CA-4AAF-4DF0-8E45-1DBF94ECDFA3}" dt="2017-10-24T11:48:26.601" v="4508" actId="478"/>
          <ac:spMkLst>
            <pc:docMk/>
            <pc:sldMk cId="1375324583" sldId="272"/>
            <ac:spMk id="87" creationId="{E3F3D6A7-6679-4F07-BEE2-52CFCBDC5AB6}"/>
          </ac:spMkLst>
        </pc:spChg>
        <pc:spChg chg="add del mod">
          <ac:chgData name="yuki yachi" userId="e643f28de3797c26" providerId="LiveId" clId="{6BC7C4CA-4AAF-4DF0-8E45-1DBF94ECDFA3}" dt="2017-10-24T11:48:26.601" v="4508" actId="478"/>
          <ac:spMkLst>
            <pc:docMk/>
            <pc:sldMk cId="1375324583" sldId="272"/>
            <ac:spMk id="88" creationId="{91216B7B-37D9-4701-A86C-9AD780F06C93}"/>
          </ac:spMkLst>
        </pc:spChg>
        <pc:spChg chg="add del mod">
          <ac:chgData name="yuki yachi" userId="e643f28de3797c26" providerId="LiveId" clId="{6BC7C4CA-4AAF-4DF0-8E45-1DBF94ECDFA3}" dt="2017-10-24T11:48:26.601" v="4508" actId="478"/>
          <ac:spMkLst>
            <pc:docMk/>
            <pc:sldMk cId="1375324583" sldId="272"/>
            <ac:spMk id="89" creationId="{7DF62CED-7015-478C-BFAC-2BCCE0224056}"/>
          </ac:spMkLst>
        </pc:spChg>
        <pc:spChg chg="add mod">
          <ac:chgData name="yuki yachi" userId="e643f28de3797c26" providerId="LiveId" clId="{6BC7C4CA-4AAF-4DF0-8E45-1DBF94ECDFA3}" dt="2017-10-24T21:57:57.797" v="5327" actId="164"/>
          <ac:spMkLst>
            <pc:docMk/>
            <pc:sldMk cId="1375324583" sldId="272"/>
            <ac:spMk id="90" creationId="{093BDAAF-B439-486F-8CAD-4068D974AE7F}"/>
          </ac:spMkLst>
        </pc:spChg>
        <pc:spChg chg="add mod">
          <ac:chgData name="yuki yachi" userId="e643f28de3797c26" providerId="LiveId" clId="{6BC7C4CA-4AAF-4DF0-8E45-1DBF94ECDFA3}" dt="2017-10-24T21:59:51.903" v="5402" actId="3064"/>
          <ac:spMkLst>
            <pc:docMk/>
            <pc:sldMk cId="1375324583" sldId="272"/>
            <ac:spMk id="91" creationId="{9ACC94B4-1949-4B6F-BE51-F78BF5BFE79D}"/>
          </ac:spMkLst>
        </pc:spChg>
        <pc:grpChg chg="add mod">
          <ac:chgData name="yuki yachi" userId="e643f28de3797c26" providerId="LiveId" clId="{6BC7C4CA-4AAF-4DF0-8E45-1DBF94ECDFA3}" dt="2017-10-24T21:58:40.063" v="5342" actId="1076"/>
          <ac:grpSpMkLst>
            <pc:docMk/>
            <pc:sldMk cId="1375324583" sldId="272"/>
            <ac:grpSpMk id="2" creationId="{8A55F1E3-6871-42A7-BAED-BBE4E41D6DFE}"/>
          </ac:grpSpMkLst>
        </pc:grpChg>
        <pc:cxnChg chg="del">
          <ac:chgData name="yuki yachi" userId="e643f28de3797c26" providerId="LiveId" clId="{6BC7C4CA-4AAF-4DF0-8E45-1DBF94ECDFA3}" dt="2017-10-24T11:46:07.903" v="4401" actId="478"/>
          <ac:cxnSpMkLst>
            <pc:docMk/>
            <pc:sldMk cId="1375324583" sldId="272"/>
            <ac:cxnSpMk id="44" creationId="{53FF9118-A9B0-4CF0-968B-D3E2BDDFEC03}"/>
          </ac:cxnSpMkLst>
        </pc:cxnChg>
      </pc:sldChg>
      <pc:sldChg chg="addSp delSp modSp modAnim modNotesTx">
        <pc:chgData name="yuki yachi" userId="e643f28de3797c26" providerId="LiveId" clId="{6BC7C4CA-4AAF-4DF0-8E45-1DBF94ECDFA3}" dt="2017-10-24T22:18:48.440" v="5763"/>
        <pc:sldMkLst>
          <pc:docMk/>
          <pc:sldMk cId="290355998" sldId="275"/>
        </pc:sldMkLst>
        <pc:spChg chg="mod">
          <ac:chgData name="yuki yachi" userId="e643f28de3797c26" providerId="LiveId" clId="{6BC7C4CA-4AAF-4DF0-8E45-1DBF94ECDFA3}" dt="2017-10-24T22:02:15.438" v="5607"/>
          <ac:spMkLst>
            <pc:docMk/>
            <pc:sldMk cId="290355998" sldId="275"/>
            <ac:spMk id="16" creationId="{77C768A2-2F93-4E52-B383-60E4D5FBCF15}"/>
          </ac:spMkLst>
        </pc:spChg>
        <pc:spChg chg="mod">
          <ac:chgData name="yuki yachi" userId="e643f28de3797c26" providerId="LiveId" clId="{6BC7C4CA-4AAF-4DF0-8E45-1DBF94ECDFA3}" dt="2017-10-24T22:03:16.514" v="5731" actId="1076"/>
          <ac:spMkLst>
            <pc:docMk/>
            <pc:sldMk cId="290355998" sldId="275"/>
            <ac:spMk id="22" creationId="{88D0B680-CD17-4F2F-89F2-176DCF8A7C46}"/>
          </ac:spMkLst>
        </pc:spChg>
        <pc:grpChg chg="add mod">
          <ac:chgData name="yuki yachi" userId="e643f28de3797c26" providerId="LiveId" clId="{6BC7C4CA-4AAF-4DF0-8E45-1DBF94ECDFA3}" dt="2017-10-24T22:04:44.385" v="5750" actId="1076"/>
          <ac:grpSpMkLst>
            <pc:docMk/>
            <pc:sldMk cId="290355998" sldId="275"/>
            <ac:grpSpMk id="23" creationId="{BBE5DE76-74A1-43FA-8643-B68650ACAA21}"/>
          </ac:grpSpMkLst>
        </pc:grpChg>
        <pc:picChg chg="del">
          <ac:chgData name="yuki yachi" userId="e643f28de3797c26" providerId="LiveId" clId="{6BC7C4CA-4AAF-4DF0-8E45-1DBF94ECDFA3}" dt="2017-10-24T22:01:54.890" v="5565" actId="478"/>
          <ac:picMkLst>
            <pc:docMk/>
            <pc:sldMk cId="290355998" sldId="275"/>
            <ac:picMk id="2" creationId="{F7B74D24-C4CB-4094-AA04-F04EBEC99D3D}"/>
          </ac:picMkLst>
        </pc:picChg>
        <pc:picChg chg="del">
          <ac:chgData name="yuki yachi" userId="e643f28de3797c26" providerId="LiveId" clId="{6BC7C4CA-4AAF-4DF0-8E45-1DBF94ECDFA3}" dt="2017-10-24T22:03:05.009" v="5729" actId="478"/>
          <ac:picMkLst>
            <pc:docMk/>
            <pc:sldMk cId="290355998" sldId="275"/>
            <ac:picMk id="3" creationId="{98210564-8EC1-487C-B2CA-DAFBEC187749}"/>
          </ac:picMkLst>
        </pc:picChg>
        <pc:picChg chg="del">
          <ac:chgData name="yuki yachi" userId="e643f28de3797c26" providerId="LiveId" clId="{6BC7C4CA-4AAF-4DF0-8E45-1DBF94ECDFA3}" dt="2017-10-24T22:03:05.009" v="5729" actId="478"/>
          <ac:picMkLst>
            <pc:docMk/>
            <pc:sldMk cId="290355998" sldId="275"/>
            <ac:picMk id="4" creationId="{4C4500D5-CE26-40D3-86EB-870DB2F35A5F}"/>
          </ac:picMkLst>
        </pc:picChg>
        <pc:picChg chg="del">
          <ac:chgData name="yuki yachi" userId="e643f28de3797c26" providerId="LiveId" clId="{6BC7C4CA-4AAF-4DF0-8E45-1DBF94ECDFA3}" dt="2017-10-24T22:03:05.009" v="5729" actId="478"/>
          <ac:picMkLst>
            <pc:docMk/>
            <pc:sldMk cId="290355998" sldId="275"/>
            <ac:picMk id="8" creationId="{46A95D9D-897C-4292-96CE-993AB6F6264E}"/>
          </ac:picMkLst>
        </pc:picChg>
        <pc:picChg chg="del">
          <ac:chgData name="yuki yachi" userId="e643f28de3797c26" providerId="LiveId" clId="{6BC7C4CA-4AAF-4DF0-8E45-1DBF94ECDFA3}" dt="2017-10-24T22:03:05.009" v="5729" actId="478"/>
          <ac:picMkLst>
            <pc:docMk/>
            <pc:sldMk cId="290355998" sldId="275"/>
            <ac:picMk id="14" creationId="{FDB7313C-A87D-49FE-9ED2-2C59ED2A3DE9}"/>
          </ac:picMkLst>
        </pc:picChg>
        <pc:picChg chg="del">
          <ac:chgData name="yuki yachi" userId="e643f28de3797c26" providerId="LiveId" clId="{6BC7C4CA-4AAF-4DF0-8E45-1DBF94ECDFA3}" dt="2017-10-24T22:01:57.721" v="5566" actId="478"/>
          <ac:picMkLst>
            <pc:docMk/>
            <pc:sldMk cId="290355998" sldId="275"/>
            <ac:picMk id="15" creationId="{1EA2B98B-9E31-440D-9B29-CE1D44C941EF}"/>
          </ac:picMkLst>
        </pc:picChg>
        <pc:picChg chg="del">
          <ac:chgData name="yuki yachi" userId="e643f28de3797c26" providerId="LiveId" clId="{6BC7C4CA-4AAF-4DF0-8E45-1DBF94ECDFA3}" dt="2017-10-24T22:03:05.009" v="5729" actId="478"/>
          <ac:picMkLst>
            <pc:docMk/>
            <pc:sldMk cId="290355998" sldId="275"/>
            <ac:picMk id="17" creationId="{EB849CD7-5D8C-4D88-A6BA-C2D5742687F8}"/>
          </ac:picMkLst>
        </pc:picChg>
        <pc:picChg chg="del">
          <ac:chgData name="yuki yachi" userId="e643f28de3797c26" providerId="LiveId" clId="{6BC7C4CA-4AAF-4DF0-8E45-1DBF94ECDFA3}" dt="2017-10-24T22:03:05.009" v="5729" actId="478"/>
          <ac:picMkLst>
            <pc:docMk/>
            <pc:sldMk cId="290355998" sldId="275"/>
            <ac:picMk id="18" creationId="{F98DBFC1-F57B-400B-A005-93725F6A432E}"/>
          </ac:picMkLst>
        </pc:picChg>
        <pc:picChg chg="del">
          <ac:chgData name="yuki yachi" userId="e643f28de3797c26" providerId="LiveId" clId="{6BC7C4CA-4AAF-4DF0-8E45-1DBF94ECDFA3}" dt="2017-10-24T22:03:05.009" v="5729" actId="478"/>
          <ac:picMkLst>
            <pc:docMk/>
            <pc:sldMk cId="290355998" sldId="275"/>
            <ac:picMk id="19" creationId="{40FCC021-3ED1-4212-9A85-8688C69A6E61}"/>
          </ac:picMkLst>
        </pc:picChg>
        <pc:picChg chg="del">
          <ac:chgData name="yuki yachi" userId="e643f28de3797c26" providerId="LiveId" clId="{6BC7C4CA-4AAF-4DF0-8E45-1DBF94ECDFA3}" dt="2017-10-24T22:03:05.009" v="5729" actId="478"/>
          <ac:picMkLst>
            <pc:docMk/>
            <pc:sldMk cId="290355998" sldId="275"/>
            <ac:picMk id="20" creationId="{0BA03BF6-01C1-4909-8AC6-8ABFC06DB913}"/>
          </ac:picMkLst>
        </pc:picChg>
        <pc:picChg chg="add mod">
          <ac:chgData name="yuki yachi" userId="e643f28de3797c26" providerId="LiveId" clId="{6BC7C4CA-4AAF-4DF0-8E45-1DBF94ECDFA3}" dt="2017-10-24T22:05:11.315" v="5760" actId="1076"/>
          <ac:picMkLst>
            <pc:docMk/>
            <pc:sldMk cId="290355998" sldId="275"/>
            <ac:picMk id="26" creationId="{869DE1C3-E417-4AF6-9563-9BB032FB8037}"/>
          </ac:picMkLst>
        </pc:picChg>
        <pc:picChg chg="add mod">
          <ac:chgData name="yuki yachi" userId="e643f28de3797c26" providerId="LiveId" clId="{6BC7C4CA-4AAF-4DF0-8E45-1DBF94ECDFA3}" dt="2017-10-24T22:04:55.015" v="5754" actId="1076"/>
          <ac:picMkLst>
            <pc:docMk/>
            <pc:sldMk cId="290355998" sldId="275"/>
            <ac:picMk id="27" creationId="{E7670A17-FA50-4524-9236-F636077A7324}"/>
          </ac:picMkLst>
        </pc:picChg>
        <pc:picChg chg="add mod">
          <ac:chgData name="yuki yachi" userId="e643f28de3797c26" providerId="LiveId" clId="{6BC7C4CA-4AAF-4DF0-8E45-1DBF94ECDFA3}" dt="2017-10-24T22:05:01.211" v="5756" actId="1076"/>
          <ac:picMkLst>
            <pc:docMk/>
            <pc:sldMk cId="290355998" sldId="275"/>
            <ac:picMk id="28" creationId="{8EE7888E-7ADA-4759-8411-AADAFBEF1DF7}"/>
          </ac:picMkLst>
        </pc:picChg>
        <pc:picChg chg="add mod">
          <ac:chgData name="yuki yachi" userId="e643f28de3797c26" providerId="LiveId" clId="{6BC7C4CA-4AAF-4DF0-8E45-1DBF94ECDFA3}" dt="2017-10-24T22:04:31.150" v="5745" actId="1076"/>
          <ac:picMkLst>
            <pc:docMk/>
            <pc:sldMk cId="290355998" sldId="275"/>
            <ac:picMk id="29" creationId="{65A6E202-DA32-40A2-9553-54DF5005BAA1}"/>
          </ac:picMkLst>
        </pc:picChg>
        <pc:picChg chg="add mod">
          <ac:chgData name="yuki yachi" userId="e643f28de3797c26" providerId="LiveId" clId="{6BC7C4CA-4AAF-4DF0-8E45-1DBF94ECDFA3}" dt="2017-10-24T22:04:49.858" v="5752" actId="1076"/>
          <ac:picMkLst>
            <pc:docMk/>
            <pc:sldMk cId="290355998" sldId="275"/>
            <ac:picMk id="30" creationId="{8342A3C6-A99F-4B9D-B6CD-C1B9545ACD35}"/>
          </ac:picMkLst>
        </pc:picChg>
        <pc:picChg chg="add mod">
          <ac:chgData name="yuki yachi" userId="e643f28de3797c26" providerId="LiveId" clId="{6BC7C4CA-4AAF-4DF0-8E45-1DBF94ECDFA3}" dt="2017-10-24T22:04:36.956" v="5747" actId="1076"/>
          <ac:picMkLst>
            <pc:docMk/>
            <pc:sldMk cId="290355998" sldId="275"/>
            <ac:picMk id="31" creationId="{8B06BB2D-8A4A-4172-AA1F-61AD4DABC2AC}"/>
          </ac:picMkLst>
        </pc:picChg>
        <pc:picChg chg="add mod">
          <ac:chgData name="yuki yachi" userId="e643f28de3797c26" providerId="LiveId" clId="{6BC7C4CA-4AAF-4DF0-8E45-1DBF94ECDFA3}" dt="2017-10-24T22:04:41.717" v="5749" actId="1076"/>
          <ac:picMkLst>
            <pc:docMk/>
            <pc:sldMk cId="290355998" sldId="275"/>
            <ac:picMk id="32" creationId="{B1EDF01E-9F60-41F3-AE8D-3F6133FF73C3}"/>
          </ac:picMkLst>
        </pc:picChg>
      </pc:sldChg>
      <pc:sldChg chg="modSp modNotesTx">
        <pc:chgData name="yuki yachi" userId="e643f28de3797c26" providerId="LiveId" clId="{6BC7C4CA-4AAF-4DF0-8E45-1DBF94ECDFA3}" dt="2017-10-24T11:51:11.739" v="4875"/>
        <pc:sldMkLst>
          <pc:docMk/>
          <pc:sldMk cId="1509335637" sldId="276"/>
        </pc:sldMkLst>
        <pc:spChg chg="mod">
          <ac:chgData name="yuki yachi" userId="e643f28de3797c26" providerId="LiveId" clId="{6BC7C4CA-4AAF-4DF0-8E45-1DBF94ECDFA3}" dt="2017-10-24T11:51:11.739" v="4875"/>
          <ac:spMkLst>
            <pc:docMk/>
            <pc:sldMk cId="1509335637" sldId="276"/>
            <ac:spMk id="11" creationId="{01913AE0-2193-4948-B51E-B7C9641CAA7E}"/>
          </ac:spMkLst>
        </pc:spChg>
      </pc:sldChg>
      <pc:sldChg chg="del">
        <pc:chgData name="yuki yachi" userId="e643f28de3797c26" providerId="LiveId" clId="{6BC7C4CA-4AAF-4DF0-8E45-1DBF94ECDFA3}" dt="2017-10-22T14:38:31.027" v="130" actId="2696"/>
        <pc:sldMkLst>
          <pc:docMk/>
          <pc:sldMk cId="1661906201" sldId="277"/>
        </pc:sldMkLst>
      </pc:sldChg>
      <pc:sldChg chg="addSp delSp modSp add modNotesTx">
        <pc:chgData name="yuki yachi" userId="e643f28de3797c26" providerId="LiveId" clId="{6BC7C4CA-4AAF-4DF0-8E45-1DBF94ECDFA3}" dt="2017-10-24T21:55:02.062" v="4989" actId="20577"/>
        <pc:sldMkLst>
          <pc:docMk/>
          <pc:sldMk cId="212693414" sldId="278"/>
        </pc:sldMkLst>
        <pc:spChg chg="add">
          <ac:chgData name="yuki yachi" userId="e643f28de3797c26" providerId="LiveId" clId="{6BC7C4CA-4AAF-4DF0-8E45-1DBF94ECDFA3}" dt="2017-10-22T14:38:06.759" v="89" actId="20577"/>
          <ac:spMkLst>
            <pc:docMk/>
            <pc:sldMk cId="212693414" sldId="278"/>
            <ac:spMk id="5" creationId="{BDFC02A1-179F-4450-BE72-CDBDE6D76809}"/>
          </ac:spMkLst>
        </pc:spChg>
        <pc:spChg chg="del">
          <ac:chgData name="yuki yachi" userId="e643f28de3797c26" providerId="LiveId" clId="{6BC7C4CA-4AAF-4DF0-8E45-1DBF94ECDFA3}" dt="2017-10-24T10:27:20.982" v="1676" actId="478"/>
          <ac:spMkLst>
            <pc:docMk/>
            <pc:sldMk cId="212693414" sldId="278"/>
            <ac:spMk id="6" creationId="{4D0CA681-0B9D-4567-AE8C-4F6BD97DBE62}"/>
          </ac:spMkLst>
        </pc:spChg>
        <pc:spChg chg="add mod">
          <ac:chgData name="yuki yachi" userId="e643f28de3797c26" providerId="LiveId" clId="{6BC7C4CA-4AAF-4DF0-8E45-1DBF94ECDFA3}" dt="2017-10-24T11:20:09.061" v="3181"/>
          <ac:spMkLst>
            <pc:docMk/>
            <pc:sldMk cId="212693414" sldId="278"/>
            <ac:spMk id="7" creationId="{C2D932F6-D52C-4F9C-98B5-1A40AC98866C}"/>
          </ac:spMkLst>
        </pc:spChg>
        <pc:spChg chg="del">
          <ac:chgData name="yuki yachi" userId="e643f28de3797c26" providerId="LiveId" clId="{6BC7C4CA-4AAF-4DF0-8E45-1DBF94ECDFA3}" dt="2017-10-22T14:37:55.807" v="88" actId="478"/>
          <ac:spMkLst>
            <pc:docMk/>
            <pc:sldMk cId="212693414" sldId="278"/>
            <ac:spMk id="7" creationId="{9176F6B2-4B51-4EB9-92C0-C388C1210D8F}"/>
          </ac:spMkLst>
        </pc:spChg>
      </pc:sldChg>
      <pc:sldChg chg="addSp delSp modSp add modAnim modNotesTx">
        <pc:chgData name="yuki yachi" userId="e643f28de3797c26" providerId="LiveId" clId="{6BC7C4CA-4AAF-4DF0-8E45-1DBF94ECDFA3}" dt="2017-10-23T23:12:23.152" v="1328" actId="20577"/>
        <pc:sldMkLst>
          <pc:docMk/>
          <pc:sldMk cId="21036915" sldId="279"/>
        </pc:sldMkLst>
        <pc:spChg chg="del">
          <ac:chgData name="yuki yachi" userId="e643f28de3797c26" providerId="LiveId" clId="{6BC7C4CA-4AAF-4DF0-8E45-1DBF94ECDFA3}" dt="2017-10-23T23:00:59.535" v="518" actId="478"/>
          <ac:spMkLst>
            <pc:docMk/>
            <pc:sldMk cId="21036915" sldId="279"/>
            <ac:spMk id="4" creationId="{6DD84F5E-1579-494E-B993-5CC8B02B08B0}"/>
          </ac:spMkLst>
        </pc:spChg>
        <pc:spChg chg="del">
          <ac:chgData name="yuki yachi" userId="e643f28de3797c26" providerId="LiveId" clId="{6BC7C4CA-4AAF-4DF0-8E45-1DBF94ECDFA3}" dt="2017-10-23T23:02:27.803" v="533" actId="478"/>
          <ac:spMkLst>
            <pc:docMk/>
            <pc:sldMk cId="21036915" sldId="279"/>
            <ac:spMk id="5" creationId="{DA34121B-0CA6-4B47-9BA3-BAB50D4A8C5B}"/>
          </ac:spMkLst>
        </pc:spChg>
        <pc:spChg chg="del">
          <ac:chgData name="yuki yachi" userId="e643f28de3797c26" providerId="LiveId" clId="{6BC7C4CA-4AAF-4DF0-8E45-1DBF94ECDFA3}" dt="2017-10-23T23:02:24.757" v="532" actId="478"/>
          <ac:spMkLst>
            <pc:docMk/>
            <pc:sldMk cId="21036915" sldId="279"/>
            <ac:spMk id="6" creationId="{80497256-35FA-4C0B-906A-D4F40B3A2EBE}"/>
          </ac:spMkLst>
        </pc:spChg>
        <pc:spChg chg="mod">
          <ac:chgData name="yuki yachi" userId="e643f28de3797c26" providerId="LiveId" clId="{6BC7C4CA-4AAF-4DF0-8E45-1DBF94ECDFA3}" dt="2017-10-23T23:05:32.776" v="614" actId="1037"/>
          <ac:spMkLst>
            <pc:docMk/>
            <pc:sldMk cId="21036915" sldId="279"/>
            <ac:spMk id="7" creationId="{E6051440-5DD7-41E8-BD90-1AA6A288000B}"/>
          </ac:spMkLst>
        </pc:spChg>
        <pc:spChg chg="add mod">
          <ac:chgData name="yuki yachi" userId="e643f28de3797c26" providerId="LiveId" clId="{6BC7C4CA-4AAF-4DF0-8E45-1DBF94ECDFA3}" dt="2017-10-23T23:02:47.487" v="586" actId="20577"/>
          <ac:spMkLst>
            <pc:docMk/>
            <pc:sldMk cId="21036915" sldId="279"/>
            <ac:spMk id="8" creationId="{DF416BF2-ABBA-4B5B-A7AE-2140B139E783}"/>
          </ac:spMkLst>
        </pc:spChg>
        <pc:spChg chg="add">
          <ac:chgData name="yuki yachi" userId="e643f28de3797c26" providerId="LiveId" clId="{6BC7C4CA-4AAF-4DF0-8E45-1DBF94ECDFA3}" dt="2017-10-23T23:02:29.109" v="534" actId="20577"/>
          <ac:spMkLst>
            <pc:docMk/>
            <pc:sldMk cId="21036915" sldId="279"/>
            <ac:spMk id="9" creationId="{5B85467D-F391-4DE9-9402-20355F8B173A}"/>
          </ac:spMkLst>
        </pc:spChg>
        <pc:cxnChg chg="add mod">
          <ac:chgData name="yuki yachi" userId="e643f28de3797c26" providerId="LiveId" clId="{6BC7C4CA-4AAF-4DF0-8E45-1DBF94ECDFA3}" dt="2017-10-23T23:08:05.138" v="871" actId="1037"/>
          <ac:cxnSpMkLst>
            <pc:docMk/>
            <pc:sldMk cId="21036915" sldId="279"/>
            <ac:cxnSpMk id="3" creationId="{5D0F5F73-074E-4F76-8EF1-4754C8CE735E}"/>
          </ac:cxnSpMkLst>
        </pc:cxnChg>
        <pc:cxnChg chg="add mod">
          <ac:chgData name="yuki yachi" userId="e643f28de3797c26" providerId="LiveId" clId="{6BC7C4CA-4AAF-4DF0-8E45-1DBF94ECDFA3}" dt="2017-10-23T23:08:44.796" v="1041" actId="14100"/>
          <ac:cxnSpMkLst>
            <pc:docMk/>
            <pc:sldMk cId="21036915" sldId="279"/>
            <ac:cxnSpMk id="10" creationId="{79B6EA75-F2DF-4524-B3C1-495E574D92CE}"/>
          </ac:cxnSpMkLst>
        </pc:cxnChg>
        <pc:cxnChg chg="add del">
          <ac:chgData name="yuki yachi" userId="e643f28de3797c26" providerId="LiveId" clId="{6BC7C4CA-4AAF-4DF0-8E45-1DBF94ECDFA3}" dt="2017-10-23T23:08:48.521" v="1043" actId="478"/>
          <ac:cxnSpMkLst>
            <pc:docMk/>
            <pc:sldMk cId="21036915" sldId="279"/>
            <ac:cxnSpMk id="11" creationId="{E7E9E966-1F58-46C1-84E2-EF0A9D8F312E}"/>
          </ac:cxnSpMkLst>
        </pc:cxnChg>
        <pc:cxnChg chg="add mod">
          <ac:chgData name="yuki yachi" userId="e643f28de3797c26" providerId="LiveId" clId="{6BC7C4CA-4AAF-4DF0-8E45-1DBF94ECDFA3}" dt="2017-10-23T23:09:06.814" v="1048" actId="1038"/>
          <ac:cxnSpMkLst>
            <pc:docMk/>
            <pc:sldMk cId="21036915" sldId="279"/>
            <ac:cxnSpMk id="12" creationId="{98CE1848-964F-4DF1-A035-6636280D580E}"/>
          </ac:cxnSpMkLst>
        </pc:cxnChg>
        <pc:cxnChg chg="add mod">
          <ac:chgData name="yuki yachi" userId="e643f28de3797c26" providerId="LiveId" clId="{6BC7C4CA-4AAF-4DF0-8E45-1DBF94ECDFA3}" dt="2017-10-23T23:09:32.824" v="1084" actId="14100"/>
          <ac:cxnSpMkLst>
            <pc:docMk/>
            <pc:sldMk cId="21036915" sldId="279"/>
            <ac:cxnSpMk id="13" creationId="{3BDB9C5E-BCB3-4F05-91C0-C341F3E76FE0}"/>
          </ac:cxnSpMkLst>
        </pc:cxnChg>
      </pc:sldChg>
      <pc:sldChg chg="addSp delSp modSp add delAnim modAnim modNotesTx">
        <pc:chgData name="yuki yachi" userId="e643f28de3797c26" providerId="LiveId" clId="{6BC7C4CA-4AAF-4DF0-8E45-1DBF94ECDFA3}" dt="2017-10-24T11:22:35.675" v="3182"/>
        <pc:sldMkLst>
          <pc:docMk/>
          <pc:sldMk cId="2681266270" sldId="280"/>
        </pc:sldMkLst>
        <pc:spChg chg="mod">
          <ac:chgData name="yuki yachi" userId="e643f28de3797c26" providerId="LiveId" clId="{6BC7C4CA-4AAF-4DF0-8E45-1DBF94ECDFA3}" dt="2017-10-24T10:59:19.948" v="2108"/>
          <ac:spMkLst>
            <pc:docMk/>
            <pc:sldMk cId="2681266270" sldId="280"/>
            <ac:spMk id="5" creationId="{00000000-0000-0000-0000-000000000000}"/>
          </ac:spMkLst>
        </pc:spChg>
        <pc:spChg chg="add mod">
          <ac:chgData name="yuki yachi" userId="e643f28de3797c26" providerId="LiveId" clId="{6BC7C4CA-4AAF-4DF0-8E45-1DBF94ECDFA3}" dt="2017-10-24T11:09:32.982" v="2747" actId="1076"/>
          <ac:spMkLst>
            <pc:docMk/>
            <pc:sldMk cId="2681266270" sldId="280"/>
            <ac:spMk id="13" creationId="{9E95F9CB-72C7-4D8E-9B89-4370741AA127}"/>
          </ac:spMkLst>
        </pc:spChg>
        <pc:spChg chg="mod">
          <ac:chgData name="yuki yachi" userId="e643f28de3797c26" providerId="LiveId" clId="{6BC7C4CA-4AAF-4DF0-8E45-1DBF94ECDFA3}" dt="2017-10-24T11:22:35.675" v="3182"/>
          <ac:spMkLst>
            <pc:docMk/>
            <pc:sldMk cId="2681266270" sldId="280"/>
            <ac:spMk id="22" creationId="{ADE1424E-2048-42DD-8A13-4112F48F60FA}"/>
          </ac:spMkLst>
        </pc:spChg>
        <pc:spChg chg="mod">
          <ac:chgData name="yuki yachi" userId="e643f28de3797c26" providerId="LiveId" clId="{6BC7C4CA-4AAF-4DF0-8E45-1DBF94ECDFA3}" dt="2017-10-24T11:19:47.349" v="3155"/>
          <ac:spMkLst>
            <pc:docMk/>
            <pc:sldMk cId="2681266270" sldId="280"/>
            <ac:spMk id="23" creationId="{86909E3E-B107-4328-A76B-BD0DF50E5487}"/>
          </ac:spMkLst>
        </pc:spChg>
        <pc:grpChg chg="add mod">
          <ac:chgData name="yuki yachi" userId="e643f28de3797c26" providerId="LiveId" clId="{6BC7C4CA-4AAF-4DF0-8E45-1DBF94ECDFA3}" dt="2017-10-24T11:11:29.282" v="2770" actId="1076"/>
          <ac:grpSpMkLst>
            <pc:docMk/>
            <pc:sldMk cId="2681266270" sldId="280"/>
            <ac:grpSpMk id="8" creationId="{28DCD893-8942-40FA-AF99-9DE6A242DD3B}"/>
          </ac:grpSpMkLst>
        </pc:grpChg>
        <pc:grpChg chg="add mod">
          <ac:chgData name="yuki yachi" userId="e643f28de3797c26" providerId="LiveId" clId="{6BC7C4CA-4AAF-4DF0-8E45-1DBF94ECDFA3}" dt="2017-10-24T11:17:09.580" v="2872" actId="1076"/>
          <ac:grpSpMkLst>
            <pc:docMk/>
            <pc:sldMk cId="2681266270" sldId="280"/>
            <ac:grpSpMk id="20" creationId="{C0623AD5-55EA-4171-8D22-4FF1B68C78E6}"/>
          </ac:grpSpMkLst>
        </pc:grpChg>
        <pc:picChg chg="add mod">
          <ac:chgData name="yuki yachi" userId="e643f28de3797c26" providerId="LiveId" clId="{6BC7C4CA-4AAF-4DF0-8E45-1DBF94ECDFA3}" dt="2017-10-24T11:12:28.883" v="2784" actId="1076"/>
          <ac:picMkLst>
            <pc:docMk/>
            <pc:sldMk cId="2681266270" sldId="280"/>
            <ac:picMk id="9" creationId="{685AF83B-C33C-4061-9BDA-CB29CCE4FACE}"/>
          </ac:picMkLst>
        </pc:picChg>
        <pc:picChg chg="del">
          <ac:chgData name="yuki yachi" userId="e643f28de3797c26" providerId="LiveId" clId="{6BC7C4CA-4AAF-4DF0-8E45-1DBF94ECDFA3}" dt="2017-10-24T11:01:21.180" v="2451" actId="478"/>
          <ac:picMkLst>
            <pc:docMk/>
            <pc:sldMk cId="2681266270" sldId="280"/>
            <ac:picMk id="10" creationId="{817F9A2A-366F-4EE3-AC46-7EAB46A781C1}"/>
          </ac:picMkLst>
        </pc:picChg>
        <pc:picChg chg="add mod">
          <ac:chgData name="yuki yachi" userId="e643f28de3797c26" providerId="LiveId" clId="{6BC7C4CA-4AAF-4DF0-8E45-1DBF94ECDFA3}" dt="2017-10-24T11:13:30.654" v="2801" actId="1076"/>
          <ac:picMkLst>
            <pc:docMk/>
            <pc:sldMk cId="2681266270" sldId="280"/>
            <ac:picMk id="11" creationId="{3168F274-8EBF-4BCD-B081-19EA930AE534}"/>
          </ac:picMkLst>
        </pc:picChg>
        <pc:picChg chg="add">
          <ac:chgData name="yuki yachi" userId="e643f28de3797c26" providerId="LiveId" clId="{6BC7C4CA-4AAF-4DF0-8E45-1DBF94ECDFA3}" dt="2017-10-24T11:03:59.833" v="2488"/>
          <ac:picMkLst>
            <pc:docMk/>
            <pc:sldMk cId="2681266270" sldId="280"/>
            <ac:picMk id="12" creationId="{1C00BACE-5C9A-4185-8C05-F33126785E2A}"/>
          </ac:picMkLst>
        </pc:picChg>
        <pc:picChg chg="add mod">
          <ac:chgData name="yuki yachi" userId="e643f28de3797c26" providerId="LiveId" clId="{6BC7C4CA-4AAF-4DF0-8E45-1DBF94ECDFA3}" dt="2017-10-24T11:11:32.058" v="2771" actId="1076"/>
          <ac:picMkLst>
            <pc:docMk/>
            <pc:sldMk cId="2681266270" sldId="280"/>
            <ac:picMk id="14" creationId="{383BAFDE-4F6E-405F-9230-6D366C5B008D}"/>
          </ac:picMkLst>
        </pc:picChg>
        <pc:picChg chg="add mod">
          <ac:chgData name="yuki yachi" userId="e643f28de3797c26" providerId="LiveId" clId="{6BC7C4CA-4AAF-4DF0-8E45-1DBF94ECDFA3}" dt="2017-10-24T11:11:34.126" v="2772" actId="1076"/>
          <ac:picMkLst>
            <pc:docMk/>
            <pc:sldMk cId="2681266270" sldId="280"/>
            <ac:picMk id="15" creationId="{1CF30532-6F1F-4115-8852-36D73C7B0FF8}"/>
          </ac:picMkLst>
        </pc:picChg>
        <pc:picChg chg="add mod">
          <ac:chgData name="yuki yachi" userId="e643f28de3797c26" providerId="LiveId" clId="{6BC7C4CA-4AAF-4DF0-8E45-1DBF94ECDFA3}" dt="2017-10-24T11:13:12.545" v="2792" actId="1076"/>
          <ac:picMkLst>
            <pc:docMk/>
            <pc:sldMk cId="2681266270" sldId="280"/>
            <ac:picMk id="16" creationId="{41875524-0D50-4814-9768-DE82E170C698}"/>
          </ac:picMkLst>
        </pc:picChg>
        <pc:picChg chg="add mod">
          <ac:chgData name="yuki yachi" userId="e643f28de3797c26" providerId="LiveId" clId="{6BC7C4CA-4AAF-4DF0-8E45-1DBF94ECDFA3}" dt="2017-10-24T11:09:40.708" v="2748" actId="1076"/>
          <ac:picMkLst>
            <pc:docMk/>
            <pc:sldMk cId="2681266270" sldId="280"/>
            <ac:picMk id="17" creationId="{9889BB31-DAFC-49D1-BB7F-CB11028A5FE7}"/>
          </ac:picMkLst>
        </pc:picChg>
        <pc:picChg chg="add del mod">
          <ac:chgData name="yuki yachi" userId="e643f28de3797c26" providerId="LiveId" clId="{6BC7C4CA-4AAF-4DF0-8E45-1DBF94ECDFA3}" dt="2017-10-24T11:09:23.739" v="2746" actId="478"/>
          <ac:picMkLst>
            <pc:docMk/>
            <pc:sldMk cId="2681266270" sldId="280"/>
            <ac:picMk id="18" creationId="{7056B819-9B07-422F-BE18-BEFE065DE981}"/>
          </ac:picMkLst>
        </pc:picChg>
        <pc:picChg chg="add mod">
          <ac:chgData name="yuki yachi" userId="e643f28de3797c26" providerId="LiveId" clId="{6BC7C4CA-4AAF-4DF0-8E45-1DBF94ECDFA3}" dt="2017-10-24T11:12:31.870" v="2785" actId="1076"/>
          <ac:picMkLst>
            <pc:docMk/>
            <pc:sldMk cId="2681266270" sldId="280"/>
            <ac:picMk id="19" creationId="{708AE70B-9C44-4D83-9E37-53479707E34A}"/>
          </ac:picMkLst>
        </pc:picChg>
      </pc:sldChg>
      <pc:sldChg chg="addSp delSp modSp add delAnim modAnim modNotesTx">
        <pc:chgData name="yuki yachi" userId="e643f28de3797c26" providerId="LiveId" clId="{6BC7C4CA-4AAF-4DF0-8E45-1DBF94ECDFA3}" dt="2017-10-24T11:36:35.630" v="3937" actId="20577"/>
        <pc:sldMkLst>
          <pc:docMk/>
          <pc:sldMk cId="4141606821" sldId="281"/>
        </pc:sldMkLst>
        <pc:spChg chg="mod">
          <ac:chgData name="yuki yachi" userId="e643f28de3797c26" providerId="LiveId" clId="{6BC7C4CA-4AAF-4DF0-8E45-1DBF94ECDFA3}" dt="2017-10-24T11:24:06.235" v="3291" actId="20577"/>
          <ac:spMkLst>
            <pc:docMk/>
            <pc:sldMk cId="4141606821" sldId="281"/>
            <ac:spMk id="5" creationId="{00000000-0000-0000-0000-000000000000}"/>
          </ac:spMkLst>
        </pc:spChg>
        <pc:spChg chg="add mod">
          <ac:chgData name="yuki yachi" userId="e643f28de3797c26" providerId="LiveId" clId="{6BC7C4CA-4AAF-4DF0-8E45-1DBF94ECDFA3}" dt="2017-10-24T11:26:13.901" v="3320" actId="1076"/>
          <ac:spMkLst>
            <pc:docMk/>
            <pc:sldMk cId="4141606821" sldId="281"/>
            <ac:spMk id="24" creationId="{B3A14332-77D0-471D-AAE0-986B260D74DD}"/>
          </ac:spMkLst>
        </pc:spChg>
        <pc:spChg chg="add del mod">
          <ac:chgData name="yuki yachi" userId="e643f28de3797c26" providerId="LiveId" clId="{6BC7C4CA-4AAF-4DF0-8E45-1DBF94ECDFA3}" dt="2017-10-24T11:25:21.423" v="3308" actId="478"/>
          <ac:spMkLst>
            <pc:docMk/>
            <pc:sldMk cId="4141606821" sldId="281"/>
            <ac:spMk id="25" creationId="{3A1D1F1F-D190-4109-8C86-5804C72D0B88}"/>
          </ac:spMkLst>
        </pc:spChg>
        <pc:spChg chg="add del mod">
          <ac:chgData name="yuki yachi" userId="e643f28de3797c26" providerId="LiveId" clId="{6BC7C4CA-4AAF-4DF0-8E45-1DBF94ECDFA3}" dt="2017-10-24T11:25:21.423" v="3308" actId="478"/>
          <ac:spMkLst>
            <pc:docMk/>
            <pc:sldMk cId="4141606821" sldId="281"/>
            <ac:spMk id="26" creationId="{8C303198-D69B-4802-9838-2AC6B5FAC4D9}"/>
          </ac:spMkLst>
        </pc:spChg>
        <pc:spChg chg="add del mod">
          <ac:chgData name="yuki yachi" userId="e643f28de3797c26" providerId="LiveId" clId="{6BC7C4CA-4AAF-4DF0-8E45-1DBF94ECDFA3}" dt="2017-10-24T11:25:21.423" v="3308" actId="478"/>
          <ac:spMkLst>
            <pc:docMk/>
            <pc:sldMk cId="4141606821" sldId="281"/>
            <ac:spMk id="27" creationId="{599FFECE-F8AA-46FB-A511-2A67AA9C66B4}"/>
          </ac:spMkLst>
        </pc:spChg>
        <pc:spChg chg="add mod">
          <ac:chgData name="yuki yachi" userId="e643f28de3797c26" providerId="LiveId" clId="{6BC7C4CA-4AAF-4DF0-8E45-1DBF94ECDFA3}" dt="2017-10-24T11:26:13.901" v="3320" actId="1076"/>
          <ac:spMkLst>
            <pc:docMk/>
            <pc:sldMk cId="4141606821" sldId="281"/>
            <ac:spMk id="28" creationId="{908F0B6D-DA6D-4930-B735-1A8952C29881}"/>
          </ac:spMkLst>
        </pc:spChg>
        <pc:spChg chg="add mod">
          <ac:chgData name="yuki yachi" userId="e643f28de3797c26" providerId="LiveId" clId="{6BC7C4CA-4AAF-4DF0-8E45-1DBF94ECDFA3}" dt="2017-10-24T11:26:13.901" v="3320" actId="1076"/>
          <ac:spMkLst>
            <pc:docMk/>
            <pc:sldMk cId="4141606821" sldId="281"/>
            <ac:spMk id="29" creationId="{C4E7C801-967E-4203-BD1E-883B518FD853}"/>
          </ac:spMkLst>
        </pc:spChg>
        <pc:spChg chg="add mod">
          <ac:chgData name="yuki yachi" userId="e643f28de3797c26" providerId="LiveId" clId="{6BC7C4CA-4AAF-4DF0-8E45-1DBF94ECDFA3}" dt="2017-10-24T11:26:28.395" v="3322" actId="1076"/>
          <ac:spMkLst>
            <pc:docMk/>
            <pc:sldMk cId="4141606821" sldId="281"/>
            <ac:spMk id="30" creationId="{E04A6C89-7561-4DEA-BC0A-340CD88C43AF}"/>
          </ac:spMkLst>
        </pc:spChg>
        <pc:spChg chg="add mod">
          <ac:chgData name="yuki yachi" userId="e643f28de3797c26" providerId="LiveId" clId="{6BC7C4CA-4AAF-4DF0-8E45-1DBF94ECDFA3}" dt="2017-10-24T11:26:41.823" v="3324" actId="1076"/>
          <ac:spMkLst>
            <pc:docMk/>
            <pc:sldMk cId="4141606821" sldId="281"/>
            <ac:spMk id="31" creationId="{67470B7F-966F-4B3A-9CE2-CC1C2B32CD47}"/>
          </ac:spMkLst>
        </pc:spChg>
        <pc:spChg chg="add mod">
          <ac:chgData name="yuki yachi" userId="e643f28de3797c26" providerId="LiveId" clId="{6BC7C4CA-4AAF-4DF0-8E45-1DBF94ECDFA3}" dt="2017-10-24T11:26:41.823" v="3324" actId="1076"/>
          <ac:spMkLst>
            <pc:docMk/>
            <pc:sldMk cId="4141606821" sldId="281"/>
            <ac:spMk id="32" creationId="{2A413150-F6C6-4ABD-8450-4889E37BF722}"/>
          </ac:spMkLst>
        </pc:spChg>
        <pc:spChg chg="add mod">
          <ac:chgData name="yuki yachi" userId="e643f28de3797c26" providerId="LiveId" clId="{6BC7C4CA-4AAF-4DF0-8E45-1DBF94ECDFA3}" dt="2017-10-24T11:26:41.823" v="3324" actId="1076"/>
          <ac:spMkLst>
            <pc:docMk/>
            <pc:sldMk cId="4141606821" sldId="281"/>
            <ac:spMk id="33" creationId="{1AC4FCA4-D19B-4F43-BB09-3C1FA2139FA3}"/>
          </ac:spMkLst>
        </pc:spChg>
        <pc:spChg chg="add mod">
          <ac:chgData name="yuki yachi" userId="e643f28de3797c26" providerId="LiveId" clId="{6BC7C4CA-4AAF-4DF0-8E45-1DBF94ECDFA3}" dt="2017-10-24T11:26:58.448" v="3326" actId="1076"/>
          <ac:spMkLst>
            <pc:docMk/>
            <pc:sldMk cId="4141606821" sldId="281"/>
            <ac:spMk id="34" creationId="{E4D09492-7256-4072-B222-BE6975A98D17}"/>
          </ac:spMkLst>
        </pc:spChg>
        <pc:spChg chg="add mod">
          <ac:chgData name="yuki yachi" userId="e643f28de3797c26" providerId="LiveId" clId="{6BC7C4CA-4AAF-4DF0-8E45-1DBF94ECDFA3}" dt="2017-10-24T11:26:58.448" v="3326" actId="1076"/>
          <ac:spMkLst>
            <pc:docMk/>
            <pc:sldMk cId="4141606821" sldId="281"/>
            <ac:spMk id="35" creationId="{630A0957-96D8-4388-9875-BCACF83A4E69}"/>
          </ac:spMkLst>
        </pc:spChg>
        <pc:spChg chg="add mod">
          <ac:chgData name="yuki yachi" userId="e643f28de3797c26" providerId="LiveId" clId="{6BC7C4CA-4AAF-4DF0-8E45-1DBF94ECDFA3}" dt="2017-10-24T11:27:11.993" v="3328" actId="1076"/>
          <ac:spMkLst>
            <pc:docMk/>
            <pc:sldMk cId="4141606821" sldId="281"/>
            <ac:spMk id="36" creationId="{8BB24733-7ACF-4431-B98F-5C3619BE69F7}"/>
          </ac:spMkLst>
        </pc:spChg>
        <pc:spChg chg="add mod">
          <ac:chgData name="yuki yachi" userId="e643f28de3797c26" providerId="LiveId" clId="{6BC7C4CA-4AAF-4DF0-8E45-1DBF94ECDFA3}" dt="2017-10-24T11:27:19.296" v="3330" actId="1076"/>
          <ac:spMkLst>
            <pc:docMk/>
            <pc:sldMk cId="4141606821" sldId="281"/>
            <ac:spMk id="37" creationId="{2C619694-7275-457C-A95B-CC41233B670A}"/>
          </ac:spMkLst>
        </pc:spChg>
        <pc:spChg chg="add mod">
          <ac:chgData name="yuki yachi" userId="e643f28de3797c26" providerId="LiveId" clId="{6BC7C4CA-4AAF-4DF0-8E45-1DBF94ECDFA3}" dt="2017-10-24T11:27:34.587" v="3332" actId="1076"/>
          <ac:spMkLst>
            <pc:docMk/>
            <pc:sldMk cId="4141606821" sldId="281"/>
            <ac:spMk id="38" creationId="{49CB572A-4D1A-4254-80F7-057601CEB4C3}"/>
          </ac:spMkLst>
        </pc:spChg>
        <pc:spChg chg="add mod">
          <ac:chgData name="yuki yachi" userId="e643f28de3797c26" providerId="LiveId" clId="{6BC7C4CA-4AAF-4DF0-8E45-1DBF94ECDFA3}" dt="2017-10-24T11:27:34.587" v="3332" actId="1076"/>
          <ac:spMkLst>
            <pc:docMk/>
            <pc:sldMk cId="4141606821" sldId="281"/>
            <ac:spMk id="39" creationId="{E2C65CF1-B3FD-4195-A6ED-D11E0A7AA3AD}"/>
          </ac:spMkLst>
        </pc:spChg>
        <pc:spChg chg="add mod">
          <ac:chgData name="yuki yachi" userId="e643f28de3797c26" providerId="LiveId" clId="{6BC7C4CA-4AAF-4DF0-8E45-1DBF94ECDFA3}" dt="2017-10-24T11:27:34.587" v="3332" actId="1076"/>
          <ac:spMkLst>
            <pc:docMk/>
            <pc:sldMk cId="4141606821" sldId="281"/>
            <ac:spMk id="40" creationId="{08A0C09C-01F7-42C0-A69C-ABB5954AD081}"/>
          </ac:spMkLst>
        </pc:spChg>
        <pc:spChg chg="add mod">
          <ac:chgData name="yuki yachi" userId="e643f28de3797c26" providerId="LiveId" clId="{6BC7C4CA-4AAF-4DF0-8E45-1DBF94ECDFA3}" dt="2017-10-24T11:35:59.170" v="3815" actId="164"/>
          <ac:spMkLst>
            <pc:docMk/>
            <pc:sldMk cId="4141606821" sldId="281"/>
            <ac:spMk id="45" creationId="{536733BC-075B-487C-AB22-9EE684AED121}"/>
          </ac:spMkLst>
        </pc:spChg>
        <pc:grpChg chg="del">
          <ac:chgData name="yuki yachi" userId="e643f28de3797c26" providerId="LiveId" clId="{6BC7C4CA-4AAF-4DF0-8E45-1DBF94ECDFA3}" dt="2017-10-24T11:23:19.353" v="3184" actId="478"/>
          <ac:grpSpMkLst>
            <pc:docMk/>
            <pc:sldMk cId="4141606821" sldId="281"/>
            <ac:grpSpMk id="8" creationId="{28DCD893-8942-40FA-AF99-9DE6A242DD3B}"/>
          </ac:grpSpMkLst>
        </pc:grpChg>
        <pc:grpChg chg="add mod">
          <ac:chgData name="yuki yachi" userId="e643f28de3797c26" providerId="LiveId" clId="{6BC7C4CA-4AAF-4DF0-8E45-1DBF94ECDFA3}" dt="2017-10-24T11:35:59.170" v="3815" actId="164"/>
          <ac:grpSpMkLst>
            <pc:docMk/>
            <pc:sldMk cId="4141606821" sldId="281"/>
            <ac:grpSpMk id="10" creationId="{4A34DA7F-0E45-4D68-97B3-C6699037CD51}"/>
          </ac:grpSpMkLst>
        </pc:grpChg>
        <pc:grpChg chg="del">
          <ac:chgData name="yuki yachi" userId="e643f28de3797c26" providerId="LiveId" clId="{6BC7C4CA-4AAF-4DF0-8E45-1DBF94ECDFA3}" dt="2017-10-24T11:23:19.353" v="3184" actId="478"/>
          <ac:grpSpMkLst>
            <pc:docMk/>
            <pc:sldMk cId="4141606821" sldId="281"/>
            <ac:grpSpMk id="20" creationId="{C0623AD5-55EA-4171-8D22-4FF1B68C78E6}"/>
          </ac:grpSpMkLst>
        </pc:grpChg>
        <pc:picChg chg="add mod">
          <ac:chgData name="yuki yachi" userId="e643f28de3797c26" providerId="LiveId" clId="{6BC7C4CA-4AAF-4DF0-8E45-1DBF94ECDFA3}" dt="2017-10-24T11:35:59.170" v="3815" actId="164"/>
          <ac:picMkLst>
            <pc:docMk/>
            <pc:sldMk cId="4141606821" sldId="281"/>
            <ac:picMk id="3" creationId="{2948B6EA-AA2B-45DD-97A9-75E3AFD68752}"/>
          </ac:picMkLst>
        </pc:picChg>
        <pc:picChg chg="del">
          <ac:chgData name="yuki yachi" userId="e643f28de3797c26" providerId="LiveId" clId="{6BC7C4CA-4AAF-4DF0-8E45-1DBF94ECDFA3}" dt="2017-10-24T11:23:19.353" v="3184" actId="478"/>
          <ac:picMkLst>
            <pc:docMk/>
            <pc:sldMk cId="4141606821" sldId="281"/>
            <ac:picMk id="9" creationId="{685AF83B-C33C-4061-9BDA-CB29CCE4FACE}"/>
          </ac:picMkLst>
        </pc:picChg>
        <pc:picChg chg="del">
          <ac:chgData name="yuki yachi" userId="e643f28de3797c26" providerId="LiveId" clId="{6BC7C4CA-4AAF-4DF0-8E45-1DBF94ECDFA3}" dt="2017-10-24T11:23:19.353" v="3184" actId="478"/>
          <ac:picMkLst>
            <pc:docMk/>
            <pc:sldMk cId="4141606821" sldId="281"/>
            <ac:picMk id="11" creationId="{3168F274-8EBF-4BCD-B081-19EA930AE534}"/>
          </ac:picMkLst>
        </pc:picChg>
        <pc:picChg chg="del">
          <ac:chgData name="yuki yachi" userId="e643f28de3797c26" providerId="LiveId" clId="{6BC7C4CA-4AAF-4DF0-8E45-1DBF94ECDFA3}" dt="2017-10-24T11:23:19.353" v="3184" actId="478"/>
          <ac:picMkLst>
            <pc:docMk/>
            <pc:sldMk cId="4141606821" sldId="281"/>
            <ac:picMk id="14" creationId="{383BAFDE-4F6E-405F-9230-6D366C5B008D}"/>
          </ac:picMkLst>
        </pc:picChg>
        <pc:picChg chg="del">
          <ac:chgData name="yuki yachi" userId="e643f28de3797c26" providerId="LiveId" clId="{6BC7C4CA-4AAF-4DF0-8E45-1DBF94ECDFA3}" dt="2017-10-24T11:23:19.353" v="3184" actId="478"/>
          <ac:picMkLst>
            <pc:docMk/>
            <pc:sldMk cId="4141606821" sldId="281"/>
            <ac:picMk id="15" creationId="{1CF30532-6F1F-4115-8852-36D73C7B0FF8}"/>
          </ac:picMkLst>
        </pc:picChg>
        <pc:picChg chg="del">
          <ac:chgData name="yuki yachi" userId="e643f28de3797c26" providerId="LiveId" clId="{6BC7C4CA-4AAF-4DF0-8E45-1DBF94ECDFA3}" dt="2017-10-24T11:23:19.353" v="3184" actId="478"/>
          <ac:picMkLst>
            <pc:docMk/>
            <pc:sldMk cId="4141606821" sldId="281"/>
            <ac:picMk id="16" creationId="{41875524-0D50-4814-9768-DE82E170C698}"/>
          </ac:picMkLst>
        </pc:picChg>
        <pc:picChg chg="del">
          <ac:chgData name="yuki yachi" userId="e643f28de3797c26" providerId="LiveId" clId="{6BC7C4CA-4AAF-4DF0-8E45-1DBF94ECDFA3}" dt="2017-10-24T11:23:19.353" v="3184" actId="478"/>
          <ac:picMkLst>
            <pc:docMk/>
            <pc:sldMk cId="4141606821" sldId="281"/>
            <ac:picMk id="17" creationId="{9889BB31-DAFC-49D1-BB7F-CB11028A5FE7}"/>
          </ac:picMkLst>
        </pc:picChg>
        <pc:picChg chg="del">
          <ac:chgData name="yuki yachi" userId="e643f28de3797c26" providerId="LiveId" clId="{6BC7C4CA-4AAF-4DF0-8E45-1DBF94ECDFA3}" dt="2017-10-24T11:23:19.353" v="3184" actId="478"/>
          <ac:picMkLst>
            <pc:docMk/>
            <pc:sldMk cId="4141606821" sldId="281"/>
            <ac:picMk id="19" creationId="{708AE70B-9C44-4D83-9E37-53479707E34A}"/>
          </ac:picMkLst>
        </pc:picChg>
        <pc:picChg chg="add mod">
          <ac:chgData name="yuki yachi" userId="e643f28de3797c26" providerId="LiveId" clId="{6BC7C4CA-4AAF-4DF0-8E45-1DBF94ECDFA3}" dt="2017-10-24T11:29:34.782" v="3343" actId="1076"/>
          <ac:picMkLst>
            <pc:docMk/>
            <pc:sldMk cId="4141606821" sldId="281"/>
            <ac:picMk id="41" creationId="{265F72EA-894D-45D9-ABB9-7281ADE1F276}"/>
          </ac:picMkLst>
        </pc:picChg>
        <pc:picChg chg="add del mod">
          <ac:chgData name="yuki yachi" userId="e643f28de3797c26" providerId="LiveId" clId="{6BC7C4CA-4AAF-4DF0-8E45-1DBF94ECDFA3}" dt="2017-10-24T11:31:28.071" v="3562" actId="478"/>
          <ac:picMkLst>
            <pc:docMk/>
            <pc:sldMk cId="4141606821" sldId="281"/>
            <ac:picMk id="42" creationId="{8297A1B6-DFC3-4C55-95D6-2C7BDDB09A01}"/>
          </ac:picMkLst>
        </pc:picChg>
        <pc:picChg chg="add del mod">
          <ac:chgData name="yuki yachi" userId="e643f28de3797c26" providerId="LiveId" clId="{6BC7C4CA-4AAF-4DF0-8E45-1DBF94ECDFA3}" dt="2017-10-24T11:31:28.071" v="3562" actId="478"/>
          <ac:picMkLst>
            <pc:docMk/>
            <pc:sldMk cId="4141606821" sldId="281"/>
            <ac:picMk id="43" creationId="{47CFE327-F2E0-4536-AB90-C4683EA4D686}"/>
          </ac:picMkLst>
        </pc:picChg>
        <pc:picChg chg="add del mod">
          <ac:chgData name="yuki yachi" userId="e643f28de3797c26" providerId="LiveId" clId="{6BC7C4CA-4AAF-4DF0-8E45-1DBF94ECDFA3}" dt="2017-10-24T11:31:28.071" v="3562" actId="478"/>
          <ac:picMkLst>
            <pc:docMk/>
            <pc:sldMk cId="4141606821" sldId="281"/>
            <ac:picMk id="44" creationId="{5232BB75-4DCB-4C9B-A812-1DE2145B3DD3}"/>
          </ac:picMkLst>
        </pc:picChg>
      </pc:sldChg>
      <pc:sldChg chg="addSp delSp modSp add modAnim modNotesTx">
        <pc:chgData name="yuki yachi" userId="e643f28de3797c26" providerId="LiveId" clId="{6BC7C4CA-4AAF-4DF0-8E45-1DBF94ECDFA3}" dt="2017-10-24T11:53:54.475" v="4948"/>
        <pc:sldMkLst>
          <pc:docMk/>
          <pc:sldMk cId="2135842078" sldId="282"/>
        </pc:sldMkLst>
        <pc:spChg chg="mod">
          <ac:chgData name="yuki yachi" userId="e643f28de3797c26" providerId="LiveId" clId="{6BC7C4CA-4AAF-4DF0-8E45-1DBF94ECDFA3}" dt="2017-10-24T11:38:09.079" v="3987"/>
          <ac:spMkLst>
            <pc:docMk/>
            <pc:sldMk cId="2135842078" sldId="282"/>
            <ac:spMk id="5" creationId="{00000000-0000-0000-0000-000000000000}"/>
          </ac:spMkLst>
        </pc:spChg>
        <pc:spChg chg="add mod">
          <ac:chgData name="yuki yachi" userId="e643f28de3797c26" providerId="LiveId" clId="{6BC7C4CA-4AAF-4DF0-8E45-1DBF94ECDFA3}" dt="2017-10-24T11:53:51.315" v="4947" actId="164"/>
          <ac:spMkLst>
            <pc:docMk/>
            <pc:sldMk cId="2135842078" sldId="282"/>
            <ac:spMk id="22" creationId="{5BB4450D-0792-4D66-BE4C-9AD5B47301C7}"/>
          </ac:spMkLst>
        </pc:spChg>
        <pc:spChg chg="add mod">
          <ac:chgData name="yuki yachi" userId="e643f28de3797c26" providerId="LiveId" clId="{6BC7C4CA-4AAF-4DF0-8E45-1DBF94ECDFA3}" dt="2017-10-24T11:41:53.564" v="4022" actId="164"/>
          <ac:spMkLst>
            <pc:docMk/>
            <pc:sldMk cId="2135842078" sldId="282"/>
            <ac:spMk id="25" creationId="{2D7526AE-5F2C-4A56-8364-339BB7865435}"/>
          </ac:spMkLst>
        </pc:spChg>
        <pc:spChg chg="add mod">
          <ac:chgData name="yuki yachi" userId="e643f28de3797c26" providerId="LiveId" clId="{6BC7C4CA-4AAF-4DF0-8E45-1DBF94ECDFA3}" dt="2017-10-24T11:44:19.420" v="4327" actId="164"/>
          <ac:spMkLst>
            <pc:docMk/>
            <pc:sldMk cId="2135842078" sldId="282"/>
            <ac:spMk id="43" creationId="{A8BD9044-E18D-4112-A863-52BE7B138D07}"/>
          </ac:spMkLst>
        </pc:spChg>
        <pc:spChg chg="add mod">
          <ac:chgData name="yuki yachi" userId="e643f28de3797c26" providerId="LiveId" clId="{6BC7C4CA-4AAF-4DF0-8E45-1DBF94ECDFA3}" dt="2017-10-24T11:44:56.831" v="4331" actId="164"/>
          <ac:spMkLst>
            <pc:docMk/>
            <pc:sldMk cId="2135842078" sldId="282"/>
            <ac:spMk id="44" creationId="{A309280B-76D3-4BF0-ABF7-CA9F05F6F74B}"/>
          </ac:spMkLst>
        </pc:spChg>
        <pc:grpChg chg="del">
          <ac:chgData name="yuki yachi" userId="e643f28de3797c26" providerId="LiveId" clId="{6BC7C4CA-4AAF-4DF0-8E45-1DBF94ECDFA3}" dt="2017-10-24T11:37:16.847" v="3940" actId="478"/>
          <ac:grpSpMkLst>
            <pc:docMk/>
            <pc:sldMk cId="2135842078" sldId="282"/>
            <ac:grpSpMk id="10" creationId="{4A34DA7F-0E45-4D68-97B3-C6699037CD51}"/>
          </ac:grpSpMkLst>
        </pc:grpChg>
        <pc:grpChg chg="add mod">
          <ac:chgData name="yuki yachi" userId="e643f28de3797c26" providerId="LiveId" clId="{6BC7C4CA-4AAF-4DF0-8E45-1DBF94ECDFA3}" dt="2017-10-24T11:44:56.831" v="4331" actId="164"/>
          <ac:grpSpMkLst>
            <pc:docMk/>
            <pc:sldMk cId="2135842078" sldId="282"/>
            <ac:grpSpMk id="18" creationId="{4212E836-6115-4D0F-85F4-96A722965DE4}"/>
          </ac:grpSpMkLst>
        </pc:grpChg>
        <pc:grpChg chg="add mod">
          <ac:chgData name="yuki yachi" userId="e643f28de3797c26" providerId="LiveId" clId="{6BC7C4CA-4AAF-4DF0-8E45-1DBF94ECDFA3}" dt="2017-10-24T11:44:22.500" v="4328" actId="1076"/>
          <ac:grpSpMkLst>
            <pc:docMk/>
            <pc:sldMk cId="2135842078" sldId="282"/>
            <ac:grpSpMk id="19" creationId="{9C077C7B-07D1-4BA6-A4CB-E5421C161F1D}"/>
          </ac:grpSpMkLst>
        </pc:grpChg>
        <pc:grpChg chg="add mod">
          <ac:chgData name="yuki yachi" userId="e643f28de3797c26" providerId="LiveId" clId="{6BC7C4CA-4AAF-4DF0-8E45-1DBF94ECDFA3}" dt="2017-10-24T11:53:51.315" v="4947" actId="164"/>
          <ac:grpSpMkLst>
            <pc:docMk/>
            <pc:sldMk cId="2135842078" sldId="282"/>
            <ac:grpSpMk id="20" creationId="{431769AB-4044-4765-8571-9390DB39BEE5}"/>
          </ac:grpSpMkLst>
        </pc:grpChg>
        <pc:grpChg chg="add mod">
          <ac:chgData name="yuki yachi" userId="e643f28de3797c26" providerId="LiveId" clId="{6BC7C4CA-4AAF-4DF0-8E45-1DBF94ECDFA3}" dt="2017-10-24T11:53:51.315" v="4947" actId="164"/>
          <ac:grpSpMkLst>
            <pc:docMk/>
            <pc:sldMk cId="2135842078" sldId="282"/>
            <ac:grpSpMk id="23" creationId="{A969852F-B083-4D9E-8AAC-FE263860881D}"/>
          </ac:grpSpMkLst>
        </pc:grpChg>
        <pc:picChg chg="add del mod">
          <ac:chgData name="yuki yachi" userId="e643f28de3797c26" providerId="LiveId" clId="{6BC7C4CA-4AAF-4DF0-8E45-1DBF94ECDFA3}" dt="2017-10-24T11:40:04.689" v="4002" actId="478"/>
          <ac:picMkLst>
            <pc:docMk/>
            <pc:sldMk cId="2135842078" sldId="282"/>
            <ac:picMk id="11" creationId="{C9A08E06-40B2-4145-8E2B-3F1CBAB23C81}"/>
          </ac:picMkLst>
        </pc:picChg>
        <pc:picChg chg="add del mod">
          <ac:chgData name="yuki yachi" userId="e643f28de3797c26" providerId="LiveId" clId="{6BC7C4CA-4AAF-4DF0-8E45-1DBF94ECDFA3}" dt="2017-10-24T11:40:38.291" v="4007" actId="478"/>
          <ac:picMkLst>
            <pc:docMk/>
            <pc:sldMk cId="2135842078" sldId="282"/>
            <ac:picMk id="13" creationId="{0C6C113D-57EB-4E2E-80C9-6524ABB9A9F2}"/>
          </ac:picMkLst>
        </pc:picChg>
        <pc:picChg chg="add del mod">
          <ac:chgData name="yuki yachi" userId="e643f28de3797c26" providerId="LiveId" clId="{6BC7C4CA-4AAF-4DF0-8E45-1DBF94ECDFA3}" dt="2017-10-24T11:41:09.167" v="4011" actId="478"/>
          <ac:picMkLst>
            <pc:docMk/>
            <pc:sldMk cId="2135842078" sldId="282"/>
            <ac:picMk id="15" creationId="{4302C8FD-C504-4E37-838E-23BE1AD86734}"/>
          </ac:picMkLst>
        </pc:picChg>
        <pc:picChg chg="add mod">
          <ac:chgData name="yuki yachi" userId="e643f28de3797c26" providerId="LiveId" clId="{6BC7C4CA-4AAF-4DF0-8E45-1DBF94ECDFA3}" dt="2017-10-24T11:41:53.564" v="4022" actId="164"/>
          <ac:picMkLst>
            <pc:docMk/>
            <pc:sldMk cId="2135842078" sldId="282"/>
            <ac:picMk id="17" creationId="{24E5BFEB-4E0A-4333-B7B6-FACDC6E670FF}"/>
          </ac:picMkLst>
        </pc:picChg>
        <pc:picChg chg="add mod">
          <ac:chgData name="yuki yachi" userId="e643f28de3797c26" providerId="LiveId" clId="{6BC7C4CA-4AAF-4DF0-8E45-1DBF94ECDFA3}" dt="2017-10-24T11:44:19.420" v="4327" actId="164"/>
          <ac:picMkLst>
            <pc:docMk/>
            <pc:sldMk cId="2135842078" sldId="282"/>
            <ac:picMk id="42" creationId="{0FC97B2A-27D0-40AE-AB3E-9EC59E432070}"/>
          </ac:picMkLst>
        </pc:picChg>
        <pc:cxnChg chg="add del mod">
          <ac:chgData name="yuki yachi" userId="e643f28de3797c26" providerId="LiveId" clId="{6BC7C4CA-4AAF-4DF0-8E45-1DBF94ECDFA3}" dt="2017-10-24T11:38:21.223" v="3989" actId="478"/>
          <ac:cxnSpMkLst>
            <pc:docMk/>
            <pc:sldMk cId="2135842078" sldId="282"/>
            <ac:cxnSpMk id="8" creationId="{94905FC0-0877-4B02-AEB2-BC589C9340ED}"/>
          </ac:cxnSpMkLst>
        </pc:cxnChg>
      </pc:sldChg>
      <pc:sldChg chg="add del">
        <pc:chgData name="yuki yachi" userId="e643f28de3797c26" providerId="LiveId" clId="{6BC7C4CA-4AAF-4DF0-8E45-1DBF94ECDFA3}" dt="2017-10-24T22:15:37.146" v="5762" actId="2696"/>
        <pc:sldMkLst>
          <pc:docMk/>
          <pc:sldMk cId="4127960813" sldId="283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40D8A6F-A284-40B8-96CA-BB0F402EC075}" type="datetimeFigureOut">
              <a:rPr kumimoji="1" lang="ja-JP" altLang="en-US" smtClean="0"/>
              <a:t>2018/3/9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41425"/>
            <a:ext cx="44672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2959576-EC92-45C3-893F-CED18E7D326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147733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en-US" alt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959576-EC92-45C3-893F-CED18E7D3263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2052440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en-US" altLang="ja-JP" dirty="0" smtClean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959576-EC92-45C3-893F-CED18E7D3263}" type="slidenum">
              <a:rPr kumimoji="1" lang="ja-JP" altLang="en-US" smtClean="0"/>
              <a:t>10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0408017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en-US" alt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959576-EC92-45C3-893F-CED18E7D3263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491978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en-US" alt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959576-EC92-45C3-893F-CED18E7D3263}" type="slidenum">
              <a:rPr kumimoji="1" lang="ja-JP" altLang="en-US" smtClean="0"/>
              <a:t>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0799606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en-US" alt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959576-EC92-45C3-893F-CED18E7D3263}" type="slidenum">
              <a:rPr kumimoji="1" lang="ja-JP" altLang="en-US" smtClean="0"/>
              <a:t>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8453235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en-US" alt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959576-EC92-45C3-893F-CED18E7D3263}" type="slidenum">
              <a:rPr kumimoji="1" lang="ja-JP" altLang="en-US" smtClean="0"/>
              <a:t>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0616484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en-US" alt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959576-EC92-45C3-893F-CED18E7D3263}" type="slidenum">
              <a:rPr kumimoji="1" lang="ja-JP" altLang="en-US" smtClean="0"/>
              <a:t>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4071735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en-US" alt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959576-EC92-45C3-893F-CED18E7D3263}" type="slidenum">
              <a:rPr kumimoji="1" lang="ja-JP" altLang="en-US" smtClean="0"/>
              <a:t>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1875698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en-US" alt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959576-EC92-45C3-893F-CED18E7D3263}" type="slidenum">
              <a:rPr kumimoji="1" lang="ja-JP" altLang="en-US" smtClean="0"/>
              <a:t>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3356254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en-US" alt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959576-EC92-45C3-893F-CED18E7D3263}" type="slidenum">
              <a:rPr kumimoji="1" lang="ja-JP" altLang="en-US" smtClean="0"/>
              <a:t>9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226328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8211F6-1935-4289-9235-47A33BC1A3E8}" type="datetimeFigureOut">
              <a:rPr kumimoji="1" lang="ja-JP" altLang="en-US" smtClean="0"/>
              <a:t>2018/3/9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A01F11-0D6E-48CC-86D0-275E5C09356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010569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8211F6-1935-4289-9235-47A33BC1A3E8}" type="datetimeFigureOut">
              <a:rPr kumimoji="1" lang="ja-JP" altLang="en-US" smtClean="0"/>
              <a:t>2018/3/9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A01F11-0D6E-48CC-86D0-275E5C09356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595959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8211F6-1935-4289-9235-47A33BC1A3E8}" type="datetimeFigureOut">
              <a:rPr kumimoji="1" lang="ja-JP" altLang="en-US" smtClean="0"/>
              <a:t>2018/3/9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A01F11-0D6E-48CC-86D0-275E5C09356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82221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8211F6-1935-4289-9235-47A33BC1A3E8}" type="datetimeFigureOut">
              <a:rPr kumimoji="1" lang="ja-JP" altLang="en-US" smtClean="0"/>
              <a:t>2018/3/9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A01F11-0D6E-48CC-86D0-275E5C09356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008464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8211F6-1935-4289-9235-47A33BC1A3E8}" type="datetimeFigureOut">
              <a:rPr kumimoji="1" lang="ja-JP" altLang="en-US" smtClean="0"/>
              <a:t>2018/3/9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A01F11-0D6E-48CC-86D0-275E5C09356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759703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8211F6-1935-4289-9235-47A33BC1A3E8}" type="datetimeFigureOut">
              <a:rPr kumimoji="1" lang="ja-JP" altLang="en-US" smtClean="0"/>
              <a:t>2018/3/9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A01F11-0D6E-48CC-86D0-275E5C09356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071816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8211F6-1935-4289-9235-47A33BC1A3E8}" type="datetimeFigureOut">
              <a:rPr kumimoji="1" lang="ja-JP" altLang="en-US" smtClean="0"/>
              <a:t>2018/3/9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A01F11-0D6E-48CC-86D0-275E5C09356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144414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8211F6-1935-4289-9235-47A33BC1A3E8}" type="datetimeFigureOut">
              <a:rPr kumimoji="1" lang="ja-JP" altLang="en-US" smtClean="0"/>
              <a:t>2018/3/9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A01F11-0D6E-48CC-86D0-275E5C09356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796581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8211F6-1935-4289-9235-47A33BC1A3E8}" type="datetimeFigureOut">
              <a:rPr kumimoji="1" lang="ja-JP" altLang="en-US" smtClean="0"/>
              <a:t>2018/3/9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A01F11-0D6E-48CC-86D0-275E5C09356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447751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8211F6-1935-4289-9235-47A33BC1A3E8}" type="datetimeFigureOut">
              <a:rPr kumimoji="1" lang="ja-JP" altLang="en-US" smtClean="0"/>
              <a:t>2018/3/9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A01F11-0D6E-48CC-86D0-275E5C09356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123871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8211F6-1935-4289-9235-47A33BC1A3E8}" type="datetimeFigureOut">
              <a:rPr kumimoji="1" lang="ja-JP" altLang="en-US" smtClean="0"/>
              <a:t>2018/3/9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A01F11-0D6E-48CC-86D0-275E5C09356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039227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8211F6-1935-4289-9235-47A33BC1A3E8}" type="datetimeFigureOut">
              <a:rPr kumimoji="1" lang="ja-JP" altLang="en-US" smtClean="0"/>
              <a:t>2018/3/9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A01F11-0D6E-48CC-86D0-275E5C09356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316657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>
            <a:extLst>
              <a:ext uri="{FF2B5EF4-FFF2-40B4-BE49-F238E27FC236}">
                <a16:creationId xmlns="" xmlns:a16="http://schemas.microsoft.com/office/drawing/2014/main" id="{8455F3F8-E0C2-4B37-A523-00D83F778FAA}"/>
              </a:ext>
            </a:extLst>
          </p:cNvPr>
          <p:cNvSpPr txBox="1"/>
          <p:nvPr/>
        </p:nvSpPr>
        <p:spPr>
          <a:xfrm>
            <a:off x="238998" y="1758132"/>
            <a:ext cx="8905002" cy="286232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ja-JP" altLang="en-US" sz="40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Meiryo UI" panose="020B0604030504040204" pitchFamily="50" charset="-128"/>
              </a:rPr>
              <a:t>異校種（複数校）が</a:t>
            </a:r>
            <a:r>
              <a:rPr lang="ja-JP" altLang="en-US" sz="4000" dirty="0">
                <a:latin typeface="メイリオ" panose="020B0604030504040204" pitchFamily="50" charset="-128"/>
                <a:ea typeface="メイリオ" panose="020B0604030504040204" pitchFamily="50" charset="-128"/>
                <a:cs typeface="Meiryo UI" panose="020B0604030504040204" pitchFamily="50" charset="-128"/>
              </a:rPr>
              <a:t>合同で</a:t>
            </a:r>
            <a:r>
              <a:rPr lang="ja-JP" altLang="en-US" sz="40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Meiryo UI" panose="020B0604030504040204" pitchFamily="50" charset="-128"/>
              </a:rPr>
              <a:t>開催した</a:t>
            </a:r>
            <a:endParaRPr lang="en-US" altLang="ja-JP" sz="4000" dirty="0" smtClean="0">
              <a:latin typeface="メイリオ" panose="020B0604030504040204" pitchFamily="50" charset="-128"/>
              <a:ea typeface="メイリオ" panose="020B0604030504040204" pitchFamily="50" charset="-128"/>
              <a:cs typeface="Meiryo UI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40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Meiryo UI" panose="020B0604030504040204" pitchFamily="50" charset="-128"/>
              </a:rPr>
              <a:t>授業</a:t>
            </a:r>
            <a:r>
              <a:rPr lang="ja-JP" altLang="en-US" sz="4000" dirty="0">
                <a:latin typeface="メイリオ" panose="020B0604030504040204" pitchFamily="50" charset="-128"/>
                <a:ea typeface="メイリオ" panose="020B0604030504040204" pitchFamily="50" charset="-128"/>
                <a:cs typeface="Meiryo UI" panose="020B0604030504040204" pitchFamily="50" charset="-128"/>
              </a:rPr>
              <a:t>研究会で</a:t>
            </a:r>
            <a:r>
              <a:rPr lang="ja-JP" altLang="en-US" sz="40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Meiryo UI" panose="020B0604030504040204" pitchFamily="50" charset="-128"/>
              </a:rPr>
              <a:t>得た授業</a:t>
            </a:r>
            <a:r>
              <a:rPr lang="ja-JP" altLang="en-US" sz="4000" dirty="0">
                <a:latin typeface="メイリオ" panose="020B0604030504040204" pitchFamily="50" charset="-128"/>
                <a:ea typeface="メイリオ" panose="020B0604030504040204" pitchFamily="50" charset="-128"/>
                <a:cs typeface="Meiryo UI" panose="020B0604030504040204" pitchFamily="50" charset="-128"/>
              </a:rPr>
              <a:t>改善</a:t>
            </a:r>
            <a:r>
              <a:rPr lang="ja-JP" altLang="en-US" sz="40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Meiryo UI" panose="020B0604030504040204" pitchFamily="50" charset="-128"/>
              </a:rPr>
              <a:t>の</a:t>
            </a:r>
            <a:r>
              <a:rPr lang="ja-JP" altLang="en-US" sz="4000" dirty="0">
                <a:latin typeface="メイリオ" panose="020B0604030504040204" pitchFamily="50" charset="-128"/>
                <a:ea typeface="メイリオ" panose="020B0604030504040204" pitchFamily="50" charset="-128"/>
                <a:cs typeface="Meiryo UI" panose="020B0604030504040204" pitchFamily="50" charset="-128"/>
              </a:rPr>
              <a:t>方向性</a:t>
            </a:r>
            <a:r>
              <a:rPr lang="ja-JP" altLang="en-US" sz="40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Meiryo UI" panose="020B0604030504040204" pitchFamily="50" charset="-128"/>
              </a:rPr>
              <a:t>を</a:t>
            </a:r>
            <a:endParaRPr lang="en-US" altLang="ja-JP" sz="4000" dirty="0" smtClean="0">
              <a:latin typeface="メイリオ" panose="020B0604030504040204" pitchFamily="50" charset="-128"/>
              <a:ea typeface="メイリオ" panose="020B0604030504040204" pitchFamily="50" charset="-128"/>
              <a:cs typeface="Meiryo UI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40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Meiryo UI" panose="020B0604030504040204" pitchFamily="50" charset="-128"/>
              </a:rPr>
              <a:t>自校</a:t>
            </a:r>
            <a:r>
              <a:rPr lang="ja-JP" altLang="en-US" sz="4000" dirty="0">
                <a:latin typeface="メイリオ" panose="020B0604030504040204" pitchFamily="50" charset="-128"/>
                <a:ea typeface="メイリオ" panose="020B0604030504040204" pitchFamily="50" charset="-128"/>
                <a:cs typeface="Meiryo UI" panose="020B0604030504040204" pitchFamily="50" charset="-128"/>
              </a:rPr>
              <a:t>の取組と</a:t>
            </a:r>
            <a:r>
              <a:rPr lang="ja-JP" altLang="en-US" sz="40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Meiryo UI" panose="020B0604030504040204" pitchFamily="50" charset="-128"/>
              </a:rPr>
              <a:t>して具体化する</a:t>
            </a:r>
            <a:endParaRPr kumimoji="1" lang="ja-JP" altLang="en-US" sz="4000" dirty="0">
              <a:latin typeface="メイリオ" panose="020B0604030504040204" pitchFamily="50" charset="-128"/>
              <a:ea typeface="メイリオ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xmlns="" id="{5EF5F2C1-71BC-4BEE-96B4-BA3F6A015A2F}"/>
              </a:ext>
            </a:extLst>
          </p:cNvPr>
          <p:cNvSpPr/>
          <p:nvPr/>
        </p:nvSpPr>
        <p:spPr>
          <a:xfrm>
            <a:off x="187414" y="53551"/>
            <a:ext cx="9273110" cy="439615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36000" rtlCol="0" anchor="ctr"/>
          <a:lstStyle/>
          <a:p>
            <a:pPr>
              <a:lnSpc>
                <a:spcPct val="150000"/>
              </a:lnSpc>
            </a:pPr>
            <a:r>
              <a:rPr lang="ja-JP" altLang="en-US" sz="32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Meiryo UI" panose="020B0604030504040204" pitchFamily="50" charset="-128"/>
              </a:rPr>
              <a:t> 目的</a:t>
            </a:r>
            <a:endParaRPr lang="ja-JP" altLang="en-US" sz="3200" dirty="0">
              <a:latin typeface="メイリオ" panose="020B0604030504040204" pitchFamily="50" charset="-128"/>
              <a:ea typeface="メイリオ" panose="020B0604030504040204" pitchFamily="50" charset="-128"/>
              <a:cs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6816803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正方形/長方形 25">
            <a:extLst>
              <a:ext uri="{FF2B5EF4-FFF2-40B4-BE49-F238E27FC236}">
                <a16:creationId xmlns:a16="http://schemas.microsoft.com/office/drawing/2014/main" xmlns="" id="{5EF5F2C1-71BC-4BEE-96B4-BA3F6A015A2F}"/>
              </a:ext>
            </a:extLst>
          </p:cNvPr>
          <p:cNvSpPr/>
          <p:nvPr/>
        </p:nvSpPr>
        <p:spPr>
          <a:xfrm>
            <a:off x="187414" y="53551"/>
            <a:ext cx="9273110" cy="439615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36000" rtlCol="0" anchor="ctr"/>
          <a:lstStyle/>
          <a:p>
            <a:pPr>
              <a:lnSpc>
                <a:spcPct val="150000"/>
              </a:lnSpc>
            </a:pPr>
            <a:r>
              <a:rPr lang="ja-JP" altLang="en-US" sz="32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Meiryo UI" panose="020B0604030504040204" pitchFamily="50" charset="-128"/>
              </a:rPr>
              <a:t> 省察</a:t>
            </a:r>
            <a:endParaRPr lang="ja-JP" altLang="en-US" sz="3200" dirty="0">
              <a:latin typeface="メイリオ" panose="020B0604030504040204" pitchFamily="50" charset="-128"/>
              <a:ea typeface="メイリオ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53" name="テキスト ボックス 52"/>
          <p:cNvSpPr txBox="1"/>
          <p:nvPr/>
        </p:nvSpPr>
        <p:spPr>
          <a:xfrm>
            <a:off x="662199" y="3448523"/>
            <a:ext cx="8956586" cy="30546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4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学校</a:t>
            </a:r>
            <a:r>
              <a:rPr lang="ja-JP" altLang="en-US" sz="44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や学年</a:t>
            </a:r>
            <a:r>
              <a:rPr lang="en-US" altLang="ja-JP" sz="44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  <a:r>
              <a:rPr lang="ja-JP" altLang="en-US" sz="44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教科としての</a:t>
            </a:r>
            <a:endParaRPr lang="en-US" altLang="ja-JP" sz="4400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44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取組の具体を踏まえて</a:t>
            </a:r>
            <a:endParaRPr lang="en-US" altLang="ja-JP" sz="4400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44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明日から私が取り組むことは</a:t>
            </a:r>
            <a:r>
              <a:rPr lang="en-US" altLang="ja-JP" sz="44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…</a:t>
            </a:r>
            <a:endParaRPr kumimoji="1" lang="ja-JP" altLang="en-US" sz="4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18" name="図 1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322321" y="713873"/>
            <a:ext cx="2388140" cy="2098893"/>
          </a:xfrm>
          <a:prstGeom prst="rect">
            <a:avLst/>
          </a:prstGeom>
          <a:ln>
            <a:solidFill>
              <a:schemeClr val="bg2">
                <a:lumMod val="50000"/>
              </a:schemeClr>
            </a:solidFill>
          </a:ln>
        </p:spPr>
      </p:pic>
      <p:sp>
        <p:nvSpPr>
          <p:cNvPr id="20" name="四角形: メモ 14"/>
          <p:cNvSpPr/>
          <p:nvPr/>
        </p:nvSpPr>
        <p:spPr>
          <a:xfrm>
            <a:off x="4013333" y="1240260"/>
            <a:ext cx="2599089" cy="1701460"/>
          </a:xfrm>
          <a:prstGeom prst="foldedCorner">
            <a:avLst/>
          </a:prstGeom>
          <a:solidFill>
            <a:srgbClr val="FFFF99"/>
          </a:solidFill>
          <a:ln>
            <a:solidFill>
              <a:srgbClr val="40404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kumimoji="1" lang="ja-JP" altLang="en-US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○○○○○○○</a:t>
            </a:r>
            <a:endParaRPr kumimoji="1" lang="en-US" altLang="ja-JP" dirty="0" smtClean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>
              <a:lnSpc>
                <a:spcPct val="150000"/>
              </a:lnSpc>
            </a:pPr>
            <a:r>
              <a:rPr lang="ja-JP" altLang="en-US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○○○○○○○</a:t>
            </a:r>
            <a:endParaRPr lang="en-US" altLang="ja-JP" dirty="0" smtClean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>
              <a:lnSpc>
                <a:spcPct val="150000"/>
              </a:lnSpc>
            </a:pPr>
            <a:r>
              <a:rPr kumimoji="1" lang="ja-JP" altLang="en-US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○○○○○○○</a:t>
            </a:r>
            <a:endParaRPr kumimoji="1" lang="ja-JP" altLang="en-US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15" name="図 14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 rot="13255478">
            <a:off x="6895152" y="232745"/>
            <a:ext cx="592755" cy="25451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19726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>
            <a:extLst>
              <a:ext uri="{FF2B5EF4-FFF2-40B4-BE49-F238E27FC236}">
                <a16:creationId xmlns="" xmlns:a16="http://schemas.microsoft.com/office/drawing/2014/main" id="{8455F3F8-E0C2-4B37-A523-00D83F778FAA}"/>
              </a:ext>
            </a:extLst>
          </p:cNvPr>
          <p:cNvSpPr txBox="1"/>
          <p:nvPr/>
        </p:nvSpPr>
        <p:spPr>
          <a:xfrm>
            <a:off x="271762" y="828072"/>
            <a:ext cx="8392041" cy="575542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4000" u="sng" dirty="0">
                <a:latin typeface="メイリオ" panose="020B0604030504040204" pitchFamily="50" charset="-128"/>
                <a:ea typeface="メイリオ" panose="020B0604030504040204" pitchFamily="50" charset="-128"/>
                <a:cs typeface="Meiryo UI" panose="020B0604030504040204" pitchFamily="50" charset="-128"/>
              </a:rPr>
              <a:t>０</a:t>
            </a:r>
            <a:r>
              <a:rPr kumimoji="1" lang="ja-JP" altLang="en-US" sz="4000" u="sng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Meiryo UI" panose="020B0604030504040204" pitchFamily="50" charset="-128"/>
              </a:rPr>
              <a:t>　合同授業研究会の確認</a:t>
            </a:r>
            <a:endParaRPr kumimoji="1" lang="en-US" altLang="ja-JP" sz="4000" u="sng" dirty="0" smtClean="0">
              <a:latin typeface="メイリオ" panose="020B0604030504040204" pitchFamily="50" charset="-128"/>
              <a:ea typeface="メイリオ" panose="020B0604030504040204" pitchFamily="50" charset="-128"/>
              <a:cs typeface="Meiryo UI" panose="020B0604030504040204" pitchFamily="50" charset="-128"/>
            </a:endParaRPr>
          </a:p>
          <a:p>
            <a:endParaRPr kumimoji="1" lang="en-US" altLang="ja-JP" sz="1600" dirty="0" smtClean="0">
              <a:latin typeface="メイリオ" panose="020B0604030504040204" pitchFamily="50" charset="-128"/>
              <a:ea typeface="メイリオ" panose="020B0604030504040204" pitchFamily="50" charset="-128"/>
              <a:cs typeface="Meiryo UI" panose="020B0604030504040204" pitchFamily="50" charset="-128"/>
            </a:endParaRPr>
          </a:p>
          <a:p>
            <a:r>
              <a:rPr kumimoji="1" lang="ja-JP" altLang="en-US" sz="4000" u="sng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Meiryo UI" panose="020B0604030504040204" pitchFamily="50" charset="-128"/>
              </a:rPr>
              <a:t>１　協議１</a:t>
            </a:r>
            <a:endParaRPr kumimoji="1" lang="en-US" altLang="ja-JP" sz="4000" u="sng" dirty="0" smtClean="0">
              <a:latin typeface="メイリオ" panose="020B0604030504040204" pitchFamily="50" charset="-128"/>
              <a:ea typeface="メイリオ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4000" dirty="0">
                <a:latin typeface="メイリオ" panose="020B0604030504040204" pitchFamily="50" charset="-128"/>
                <a:ea typeface="メイリオ" panose="020B0604030504040204" pitchFamily="50" charset="-128"/>
                <a:cs typeface="Meiryo UI" panose="020B0604030504040204" pitchFamily="50" charset="-128"/>
              </a:rPr>
              <a:t>　</a:t>
            </a:r>
            <a:r>
              <a:rPr lang="ja-JP" altLang="en-US" sz="40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Meiryo UI" panose="020B0604030504040204" pitchFamily="50" charset="-128"/>
              </a:rPr>
              <a:t>　・グループ：学年・教科等混合</a:t>
            </a:r>
            <a:endParaRPr lang="en-US" altLang="ja-JP" sz="4000" dirty="0" smtClean="0">
              <a:latin typeface="メイリオ" panose="020B0604030504040204" pitchFamily="50" charset="-128"/>
              <a:ea typeface="メイリオ" panose="020B0604030504040204" pitchFamily="50" charset="-128"/>
              <a:cs typeface="Meiryo UI" panose="020B0604030504040204" pitchFamily="50" charset="-128"/>
            </a:endParaRPr>
          </a:p>
          <a:p>
            <a:r>
              <a:rPr kumimoji="1" lang="ja-JP" altLang="en-US" sz="4000" dirty="0">
                <a:latin typeface="メイリオ" panose="020B0604030504040204" pitchFamily="50" charset="-128"/>
                <a:ea typeface="メイリオ" panose="020B0604030504040204" pitchFamily="50" charset="-128"/>
                <a:cs typeface="Meiryo UI" panose="020B0604030504040204" pitchFamily="50" charset="-128"/>
              </a:rPr>
              <a:t>　</a:t>
            </a:r>
            <a:r>
              <a:rPr kumimoji="1" lang="ja-JP" altLang="en-US" sz="40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Meiryo UI" panose="020B0604030504040204" pitchFamily="50" charset="-128"/>
              </a:rPr>
              <a:t>　・全体</a:t>
            </a:r>
            <a:endParaRPr kumimoji="1" lang="en-US" altLang="ja-JP" sz="4000" dirty="0" smtClean="0">
              <a:latin typeface="メイリオ" panose="020B0604030504040204" pitchFamily="50" charset="-128"/>
              <a:ea typeface="メイリオ" panose="020B0604030504040204" pitchFamily="50" charset="-128"/>
              <a:cs typeface="Meiryo UI" panose="020B0604030504040204" pitchFamily="50" charset="-128"/>
            </a:endParaRPr>
          </a:p>
          <a:p>
            <a:endParaRPr kumimoji="1" lang="en-US" altLang="ja-JP" sz="1600" dirty="0" smtClean="0">
              <a:latin typeface="メイリオ" panose="020B0604030504040204" pitchFamily="50" charset="-128"/>
              <a:ea typeface="メイリオ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4000" u="sng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Meiryo UI" panose="020B0604030504040204" pitchFamily="50" charset="-128"/>
              </a:rPr>
              <a:t>２　協議２</a:t>
            </a:r>
            <a:endParaRPr lang="en-US" altLang="ja-JP" sz="4000" u="sng" dirty="0" smtClean="0">
              <a:latin typeface="メイリオ" panose="020B0604030504040204" pitchFamily="50" charset="-128"/>
              <a:ea typeface="メイリオ" panose="020B0604030504040204" pitchFamily="50" charset="-128"/>
              <a:cs typeface="Meiryo UI" panose="020B0604030504040204" pitchFamily="50" charset="-128"/>
            </a:endParaRPr>
          </a:p>
          <a:p>
            <a:r>
              <a:rPr kumimoji="1" lang="ja-JP" altLang="en-US" sz="4000" dirty="0">
                <a:latin typeface="メイリオ" panose="020B0604030504040204" pitchFamily="50" charset="-128"/>
                <a:ea typeface="メイリオ" panose="020B0604030504040204" pitchFamily="50" charset="-128"/>
                <a:cs typeface="Meiryo UI" panose="020B0604030504040204" pitchFamily="50" charset="-128"/>
              </a:rPr>
              <a:t>　</a:t>
            </a:r>
            <a:r>
              <a:rPr kumimoji="1" lang="ja-JP" altLang="en-US" sz="40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Meiryo UI" panose="020B0604030504040204" pitchFamily="50" charset="-128"/>
              </a:rPr>
              <a:t>　・グループ：学年または教科別</a:t>
            </a:r>
            <a:endParaRPr kumimoji="1" lang="en-US" altLang="ja-JP" sz="4000" dirty="0" smtClean="0">
              <a:latin typeface="メイリオ" panose="020B0604030504040204" pitchFamily="50" charset="-128"/>
              <a:ea typeface="メイリオ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4000" dirty="0">
                <a:latin typeface="メイリオ" panose="020B0604030504040204" pitchFamily="50" charset="-128"/>
                <a:ea typeface="メイリオ" panose="020B0604030504040204" pitchFamily="50" charset="-128"/>
                <a:cs typeface="Meiryo UI" panose="020B0604030504040204" pitchFamily="50" charset="-128"/>
              </a:rPr>
              <a:t>　</a:t>
            </a:r>
            <a:r>
              <a:rPr lang="ja-JP" altLang="en-US" sz="40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Meiryo UI" panose="020B0604030504040204" pitchFamily="50" charset="-128"/>
              </a:rPr>
              <a:t>　・全体</a:t>
            </a:r>
            <a:endParaRPr lang="en-US" altLang="ja-JP" sz="4000" dirty="0" smtClean="0">
              <a:latin typeface="メイリオ" panose="020B0604030504040204" pitchFamily="50" charset="-128"/>
              <a:ea typeface="メイリオ" panose="020B0604030504040204" pitchFamily="50" charset="-128"/>
              <a:cs typeface="Meiryo UI" panose="020B0604030504040204" pitchFamily="50" charset="-128"/>
            </a:endParaRPr>
          </a:p>
          <a:p>
            <a:endParaRPr lang="en-US" altLang="ja-JP" sz="1600" dirty="0" smtClean="0">
              <a:latin typeface="メイリオ" panose="020B0604030504040204" pitchFamily="50" charset="-128"/>
              <a:ea typeface="メイリオ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4000" u="sng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Meiryo UI" panose="020B0604030504040204" pitchFamily="50" charset="-128"/>
              </a:rPr>
              <a:t>３　省察</a:t>
            </a:r>
            <a:endParaRPr kumimoji="1" lang="ja-JP" altLang="en-US" sz="4000" u="sng" dirty="0">
              <a:latin typeface="メイリオ" panose="020B0604030504040204" pitchFamily="50" charset="-128"/>
              <a:ea typeface="メイリオ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xmlns="" id="{5EF5F2C1-71BC-4BEE-96B4-BA3F6A015A2F}"/>
              </a:ext>
            </a:extLst>
          </p:cNvPr>
          <p:cNvSpPr/>
          <p:nvPr/>
        </p:nvSpPr>
        <p:spPr>
          <a:xfrm>
            <a:off x="187414" y="53551"/>
            <a:ext cx="9273110" cy="439615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36000" rtlCol="0" anchor="ctr"/>
          <a:lstStyle/>
          <a:p>
            <a:pPr>
              <a:lnSpc>
                <a:spcPct val="150000"/>
              </a:lnSpc>
            </a:pPr>
            <a:r>
              <a:rPr lang="ja-JP" altLang="en-US" sz="32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Meiryo UI" panose="020B0604030504040204" pitchFamily="50" charset="-128"/>
              </a:rPr>
              <a:t> 流れ</a:t>
            </a:r>
            <a:endParaRPr lang="ja-JP" altLang="en-US" sz="3200" dirty="0">
              <a:latin typeface="メイリオ" panose="020B0604030504040204" pitchFamily="50" charset="-128"/>
              <a:ea typeface="メイリオ" panose="020B0604030504040204" pitchFamily="50" charset="-128"/>
              <a:cs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7592437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>
            <a:extLst>
              <a:ext uri="{FF2B5EF4-FFF2-40B4-BE49-F238E27FC236}">
                <a16:creationId xmlns="" xmlns:a16="http://schemas.microsoft.com/office/drawing/2014/main" id="{8455F3F8-E0C2-4B37-A523-00D83F778FAA}"/>
              </a:ext>
            </a:extLst>
          </p:cNvPr>
          <p:cNvSpPr txBox="1"/>
          <p:nvPr/>
        </p:nvSpPr>
        <p:spPr>
          <a:xfrm>
            <a:off x="377269" y="859427"/>
            <a:ext cx="10956846" cy="440120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40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Meiryo UI" panose="020B0604030504040204" pitchFamily="50" charset="-128"/>
              </a:rPr>
              <a:t>【</a:t>
            </a:r>
            <a:r>
              <a:rPr lang="ja-JP" altLang="en-US" sz="4000" dirty="0">
                <a:latin typeface="メイリオ" panose="020B0604030504040204" pitchFamily="50" charset="-128"/>
                <a:ea typeface="メイリオ" panose="020B0604030504040204" pitchFamily="50" charset="-128"/>
                <a:cs typeface="Meiryo UI" panose="020B0604030504040204" pitchFamily="50" charset="-128"/>
              </a:rPr>
              <a:t>授業改善の方向性</a:t>
            </a:r>
            <a:r>
              <a:rPr lang="en-US" altLang="ja-JP" sz="40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Meiryo UI" panose="020B0604030504040204" pitchFamily="50" charset="-128"/>
              </a:rPr>
              <a:t>】</a:t>
            </a:r>
            <a:r>
              <a:rPr lang="ja-JP" altLang="en-US" sz="40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Meiryo UI" panose="020B0604030504040204" pitchFamily="50" charset="-128"/>
              </a:rPr>
              <a:t>　　　　　　　　　　　</a:t>
            </a:r>
            <a:endParaRPr lang="en-US" altLang="ja-JP" sz="4000" dirty="0" smtClean="0">
              <a:latin typeface="メイリオ" panose="020B0604030504040204" pitchFamily="50" charset="-128"/>
              <a:ea typeface="メイリオ" panose="020B0604030504040204" pitchFamily="50" charset="-128"/>
              <a:cs typeface="Meiryo UI" panose="020B0604030504040204" pitchFamily="50" charset="-128"/>
            </a:endParaRPr>
          </a:p>
          <a:p>
            <a:endParaRPr kumimoji="1" lang="en-US" altLang="ja-JP" sz="4000" dirty="0">
              <a:latin typeface="メイリオ" panose="020B0604030504040204" pitchFamily="50" charset="-128"/>
              <a:ea typeface="メイリオ" panose="020B0604030504040204" pitchFamily="50" charset="-128"/>
              <a:cs typeface="Meiryo UI" panose="020B0604030504040204" pitchFamily="50" charset="-128"/>
            </a:endParaRPr>
          </a:p>
          <a:p>
            <a:endParaRPr lang="en-US" altLang="ja-JP" sz="4000" dirty="0" smtClean="0">
              <a:latin typeface="メイリオ" panose="020B0604030504040204" pitchFamily="50" charset="-128"/>
              <a:ea typeface="メイリオ" panose="020B0604030504040204" pitchFamily="50" charset="-128"/>
              <a:cs typeface="Meiryo UI" panose="020B0604030504040204" pitchFamily="50" charset="-128"/>
            </a:endParaRPr>
          </a:p>
          <a:p>
            <a:endParaRPr kumimoji="1" lang="en-US" altLang="ja-JP" sz="4000" dirty="0" smtClean="0">
              <a:latin typeface="メイリオ" panose="020B0604030504040204" pitchFamily="50" charset="-128"/>
              <a:ea typeface="メイリオ" panose="020B0604030504040204" pitchFamily="50" charset="-128"/>
              <a:cs typeface="Meiryo UI" panose="020B0604030504040204" pitchFamily="50" charset="-128"/>
            </a:endParaRPr>
          </a:p>
          <a:p>
            <a:endParaRPr lang="en-US" altLang="ja-JP" sz="4000" dirty="0">
              <a:latin typeface="メイリオ" panose="020B0604030504040204" pitchFamily="50" charset="-128"/>
              <a:ea typeface="メイリオ" panose="020B0604030504040204" pitchFamily="50" charset="-128"/>
              <a:cs typeface="Meiryo UI" panose="020B0604030504040204" pitchFamily="50" charset="-128"/>
            </a:endParaRPr>
          </a:p>
          <a:p>
            <a:endParaRPr kumimoji="1" lang="en-US" altLang="ja-JP" sz="4000" dirty="0" smtClean="0">
              <a:latin typeface="メイリオ" panose="020B0604030504040204" pitchFamily="50" charset="-128"/>
              <a:ea typeface="メイリオ" panose="020B0604030504040204" pitchFamily="50" charset="-128"/>
              <a:cs typeface="Meiryo UI" panose="020B0604030504040204" pitchFamily="50" charset="-128"/>
            </a:endParaRPr>
          </a:p>
          <a:p>
            <a:endParaRPr kumimoji="1" lang="en-US" altLang="ja-JP" sz="4000" dirty="0" smtClean="0">
              <a:latin typeface="メイリオ" panose="020B0604030504040204" pitchFamily="50" charset="-128"/>
              <a:ea typeface="メイリオ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xmlns="" id="{5EF5F2C1-71BC-4BEE-96B4-BA3F6A015A2F}"/>
              </a:ext>
            </a:extLst>
          </p:cNvPr>
          <p:cNvSpPr/>
          <p:nvPr/>
        </p:nvSpPr>
        <p:spPr>
          <a:xfrm>
            <a:off x="187414" y="53551"/>
            <a:ext cx="9273110" cy="439615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36000" rtlCol="0" anchor="ctr"/>
          <a:lstStyle/>
          <a:p>
            <a:pPr>
              <a:lnSpc>
                <a:spcPct val="150000"/>
              </a:lnSpc>
            </a:pPr>
            <a:r>
              <a:rPr lang="ja-JP" altLang="en-US" sz="32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Meiryo UI" panose="020B0604030504040204" pitchFamily="50" charset="-128"/>
              </a:rPr>
              <a:t> </a:t>
            </a: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  <a:cs typeface="Meiryo UI" panose="020B0604030504040204" pitchFamily="50" charset="-128"/>
              </a:rPr>
              <a:t>合同授業研究会</a:t>
            </a:r>
            <a:r>
              <a:rPr lang="ja-JP" altLang="en-US" sz="32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Meiryo UI" panose="020B0604030504040204" pitchFamily="50" charset="-128"/>
              </a:rPr>
              <a:t>の確認</a:t>
            </a:r>
            <a:endParaRPr lang="ja-JP" altLang="en-US" sz="3200" dirty="0">
              <a:latin typeface="メイリオ" panose="020B0604030504040204" pitchFamily="50" charset="-128"/>
              <a:ea typeface="メイリオ" panose="020B0604030504040204" pitchFamily="50" charset="-128"/>
              <a:cs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2469651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" name="図 4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390600" y="1259761"/>
            <a:ext cx="2091534" cy="1838211"/>
          </a:xfrm>
          <a:prstGeom prst="rect">
            <a:avLst/>
          </a:prstGeom>
          <a:ln>
            <a:solidFill>
              <a:schemeClr val="bg2">
                <a:lumMod val="50000"/>
              </a:schemeClr>
            </a:solidFill>
          </a:ln>
        </p:spPr>
      </p:pic>
      <p:sp>
        <p:nvSpPr>
          <p:cNvPr id="49" name="四角形: メモ 1"/>
          <p:cNvSpPr/>
          <p:nvPr/>
        </p:nvSpPr>
        <p:spPr>
          <a:xfrm>
            <a:off x="4976226" y="2053815"/>
            <a:ext cx="2461594" cy="1764959"/>
          </a:xfrm>
          <a:prstGeom prst="foldedCorner">
            <a:avLst/>
          </a:prstGeom>
          <a:solidFill>
            <a:srgbClr val="99CCFF"/>
          </a:solidFill>
          <a:ln>
            <a:solidFill>
              <a:srgbClr val="40404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b="1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6" name="テキスト ボックス 55"/>
          <p:cNvSpPr txBox="1"/>
          <p:nvPr/>
        </p:nvSpPr>
        <p:spPr>
          <a:xfrm>
            <a:off x="521522" y="4466121"/>
            <a:ext cx="9184676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ja-JP" altLang="en-US" sz="36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授業</a:t>
            </a:r>
            <a:r>
              <a:rPr lang="ja-JP" altLang="en-US" sz="36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改善の方向性を実現するために、</a:t>
            </a:r>
            <a:endParaRPr lang="en-US" altLang="ja-JP" sz="3600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36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学校として取り組むこと</a:t>
            </a:r>
            <a:endParaRPr kumimoji="1" lang="en-US" altLang="ja-JP" sz="3600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57" name="正方形/長方形 56">
            <a:extLst>
              <a:ext uri="{FF2B5EF4-FFF2-40B4-BE49-F238E27FC236}">
                <a16:creationId xmlns:a16="http://schemas.microsoft.com/office/drawing/2014/main" xmlns="" id="{5EF5F2C1-71BC-4BEE-96B4-BA3F6A015A2F}"/>
              </a:ext>
            </a:extLst>
          </p:cNvPr>
          <p:cNvSpPr/>
          <p:nvPr/>
        </p:nvSpPr>
        <p:spPr>
          <a:xfrm>
            <a:off x="187414" y="53551"/>
            <a:ext cx="9273110" cy="439615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36000" rtlCol="0" anchor="ctr"/>
          <a:lstStyle/>
          <a:p>
            <a:pPr>
              <a:lnSpc>
                <a:spcPct val="150000"/>
              </a:lnSpc>
            </a:pPr>
            <a:r>
              <a:rPr lang="ja-JP" altLang="en-US" sz="32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Meiryo UI" panose="020B0604030504040204" pitchFamily="50" charset="-128"/>
              </a:rPr>
              <a:t> 協議１</a:t>
            </a:r>
            <a:endParaRPr lang="ja-JP" altLang="en-US" sz="3200" dirty="0">
              <a:latin typeface="メイリオ" panose="020B0604030504040204" pitchFamily="50" charset="-128"/>
              <a:ea typeface="メイリオ" panose="020B0604030504040204" pitchFamily="50" charset="-128"/>
              <a:cs typeface="Meiryo UI" panose="020B0604030504040204" pitchFamily="50" charset="-128"/>
            </a:endParaRPr>
          </a:p>
        </p:txBody>
      </p:sp>
      <p:pic>
        <p:nvPicPr>
          <p:cNvPr id="12" name="図 11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 rot="13255478">
            <a:off x="7285491" y="320551"/>
            <a:ext cx="682513" cy="29305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5615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" name="図 2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220" y="4073410"/>
            <a:ext cx="2358009" cy="1809153"/>
          </a:xfrm>
          <a:prstGeom prst="rect">
            <a:avLst/>
          </a:prstGeom>
          <a:ln>
            <a:solidFill>
              <a:schemeClr val="bg2">
                <a:lumMod val="50000"/>
              </a:schemeClr>
            </a:solidFill>
          </a:ln>
        </p:spPr>
      </p:pic>
      <p:pic>
        <p:nvPicPr>
          <p:cNvPr id="47" name="図 4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390600" y="1259761"/>
            <a:ext cx="2091534" cy="1838211"/>
          </a:xfrm>
          <a:prstGeom prst="rect">
            <a:avLst/>
          </a:prstGeom>
          <a:ln>
            <a:solidFill>
              <a:schemeClr val="bg2">
                <a:lumMod val="50000"/>
              </a:schemeClr>
            </a:solidFill>
          </a:ln>
        </p:spPr>
      </p:pic>
      <p:sp>
        <p:nvSpPr>
          <p:cNvPr id="52" name="二等辺三角形 51"/>
          <p:cNvSpPr/>
          <p:nvPr/>
        </p:nvSpPr>
        <p:spPr>
          <a:xfrm flipV="1">
            <a:off x="1127285" y="3445014"/>
            <a:ext cx="597877" cy="281354"/>
          </a:xfrm>
          <a:prstGeom prst="triangle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2993249" y="1614063"/>
            <a:ext cx="5802923" cy="4121131"/>
          </a:xfrm>
          <a:prstGeom prst="rect">
            <a:avLst/>
          </a:prstGeom>
          <a:solidFill>
            <a:schemeClr val="bg1"/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5" name="テキスト ボックス 54"/>
          <p:cNvSpPr txBox="1"/>
          <p:nvPr/>
        </p:nvSpPr>
        <p:spPr>
          <a:xfrm>
            <a:off x="7350368" y="1108363"/>
            <a:ext cx="144580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ja-JP" altLang="en-US" sz="24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↓模造紙</a:t>
            </a:r>
            <a:endParaRPr kumimoji="1" lang="en-US" altLang="ja-JP" sz="2400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49" name="四角形: メモ 1"/>
          <p:cNvSpPr/>
          <p:nvPr/>
        </p:nvSpPr>
        <p:spPr>
          <a:xfrm>
            <a:off x="3331387" y="2324765"/>
            <a:ext cx="903869" cy="636174"/>
          </a:xfrm>
          <a:prstGeom prst="foldedCorner">
            <a:avLst/>
          </a:prstGeom>
          <a:solidFill>
            <a:srgbClr val="99CCFF"/>
          </a:solidFill>
          <a:ln>
            <a:solidFill>
              <a:srgbClr val="40404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b="1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0" name="四角形: メモ 1"/>
          <p:cNvSpPr/>
          <p:nvPr/>
        </p:nvSpPr>
        <p:spPr>
          <a:xfrm>
            <a:off x="3837365" y="2767459"/>
            <a:ext cx="903869" cy="636174"/>
          </a:xfrm>
          <a:prstGeom prst="foldedCorner">
            <a:avLst/>
          </a:prstGeom>
          <a:solidFill>
            <a:srgbClr val="99CCFF"/>
          </a:solidFill>
          <a:ln>
            <a:solidFill>
              <a:srgbClr val="40404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b="1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1" name="四角形: メモ 1"/>
          <p:cNvSpPr/>
          <p:nvPr/>
        </p:nvSpPr>
        <p:spPr>
          <a:xfrm>
            <a:off x="4431841" y="3234726"/>
            <a:ext cx="903869" cy="636174"/>
          </a:xfrm>
          <a:prstGeom prst="foldedCorner">
            <a:avLst/>
          </a:prstGeom>
          <a:solidFill>
            <a:srgbClr val="99CCFF"/>
          </a:solidFill>
          <a:ln>
            <a:solidFill>
              <a:srgbClr val="40404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b="1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2" name="四角形: メモ 1"/>
          <p:cNvSpPr/>
          <p:nvPr/>
        </p:nvSpPr>
        <p:spPr>
          <a:xfrm>
            <a:off x="4471535" y="4557029"/>
            <a:ext cx="903869" cy="636174"/>
          </a:xfrm>
          <a:prstGeom prst="foldedCorner">
            <a:avLst/>
          </a:prstGeom>
          <a:solidFill>
            <a:srgbClr val="99CCFF"/>
          </a:solidFill>
          <a:ln>
            <a:solidFill>
              <a:srgbClr val="40404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b="1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3" name="四角形: メモ 1"/>
          <p:cNvSpPr/>
          <p:nvPr/>
        </p:nvSpPr>
        <p:spPr>
          <a:xfrm>
            <a:off x="5207459" y="4777371"/>
            <a:ext cx="903869" cy="636174"/>
          </a:xfrm>
          <a:prstGeom prst="foldedCorner">
            <a:avLst/>
          </a:prstGeom>
          <a:solidFill>
            <a:srgbClr val="99CCFF"/>
          </a:solidFill>
          <a:ln>
            <a:solidFill>
              <a:srgbClr val="40404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b="1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4" name="四角形: メモ 1"/>
          <p:cNvSpPr/>
          <p:nvPr/>
        </p:nvSpPr>
        <p:spPr>
          <a:xfrm>
            <a:off x="6618821" y="2691464"/>
            <a:ext cx="903869" cy="636174"/>
          </a:xfrm>
          <a:prstGeom prst="foldedCorner">
            <a:avLst/>
          </a:prstGeom>
          <a:solidFill>
            <a:srgbClr val="99CCFF"/>
          </a:solidFill>
          <a:ln>
            <a:solidFill>
              <a:srgbClr val="40404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b="1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5" name="四角形: メモ 1"/>
          <p:cNvSpPr/>
          <p:nvPr/>
        </p:nvSpPr>
        <p:spPr>
          <a:xfrm>
            <a:off x="6861349" y="3139567"/>
            <a:ext cx="903869" cy="636174"/>
          </a:xfrm>
          <a:prstGeom prst="foldedCorner">
            <a:avLst/>
          </a:prstGeom>
          <a:solidFill>
            <a:srgbClr val="99CCFF"/>
          </a:solidFill>
          <a:ln>
            <a:solidFill>
              <a:srgbClr val="40404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b="1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6" name="四角形: メモ 1"/>
          <p:cNvSpPr/>
          <p:nvPr/>
        </p:nvSpPr>
        <p:spPr>
          <a:xfrm>
            <a:off x="7317042" y="3552813"/>
            <a:ext cx="903869" cy="636174"/>
          </a:xfrm>
          <a:prstGeom prst="foldedCorner">
            <a:avLst/>
          </a:prstGeom>
          <a:solidFill>
            <a:srgbClr val="99CCFF"/>
          </a:solidFill>
          <a:ln>
            <a:solidFill>
              <a:srgbClr val="40404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b="1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7" name="四角形: メモ 1"/>
          <p:cNvSpPr/>
          <p:nvPr/>
        </p:nvSpPr>
        <p:spPr>
          <a:xfrm>
            <a:off x="7522690" y="4081546"/>
            <a:ext cx="903869" cy="636174"/>
          </a:xfrm>
          <a:prstGeom prst="foldedCorner">
            <a:avLst/>
          </a:prstGeom>
          <a:solidFill>
            <a:srgbClr val="99CCFF"/>
          </a:solidFill>
          <a:ln>
            <a:solidFill>
              <a:srgbClr val="40404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b="1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3" name="正方形/長方形 22">
            <a:extLst>
              <a:ext uri="{FF2B5EF4-FFF2-40B4-BE49-F238E27FC236}">
                <a16:creationId xmlns:a16="http://schemas.microsoft.com/office/drawing/2014/main" xmlns="" id="{5EF5F2C1-71BC-4BEE-96B4-BA3F6A015A2F}"/>
              </a:ext>
            </a:extLst>
          </p:cNvPr>
          <p:cNvSpPr/>
          <p:nvPr/>
        </p:nvSpPr>
        <p:spPr>
          <a:xfrm>
            <a:off x="187414" y="53551"/>
            <a:ext cx="9273110" cy="439615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36000" rtlCol="0" anchor="ctr"/>
          <a:lstStyle/>
          <a:p>
            <a:pPr>
              <a:lnSpc>
                <a:spcPct val="150000"/>
              </a:lnSpc>
            </a:pPr>
            <a:r>
              <a:rPr lang="ja-JP" altLang="en-US" sz="32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Meiryo UI" panose="020B0604030504040204" pitchFamily="50" charset="-128"/>
              </a:rPr>
              <a:t> 協議１</a:t>
            </a:r>
            <a:endParaRPr lang="ja-JP" altLang="en-US" sz="3200" dirty="0">
              <a:latin typeface="メイリオ" panose="020B0604030504040204" pitchFamily="50" charset="-128"/>
              <a:ea typeface="メイリオ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24" name="テキスト ボックス 23"/>
          <p:cNvSpPr txBox="1"/>
          <p:nvPr/>
        </p:nvSpPr>
        <p:spPr>
          <a:xfrm>
            <a:off x="15646" y="5998772"/>
            <a:ext cx="28062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24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学年・教科等混合</a:t>
            </a:r>
            <a:endParaRPr kumimoji="1" lang="en-US" altLang="ja-JP" sz="2400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1375310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" name="図 2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220" y="4073410"/>
            <a:ext cx="2358009" cy="1809153"/>
          </a:xfrm>
          <a:prstGeom prst="rect">
            <a:avLst/>
          </a:prstGeom>
          <a:ln>
            <a:solidFill>
              <a:schemeClr val="bg2">
                <a:lumMod val="50000"/>
              </a:schemeClr>
            </a:solidFill>
          </a:ln>
        </p:spPr>
      </p:pic>
      <p:pic>
        <p:nvPicPr>
          <p:cNvPr id="47" name="図 4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390600" y="1259761"/>
            <a:ext cx="2091534" cy="1838211"/>
          </a:xfrm>
          <a:prstGeom prst="rect">
            <a:avLst/>
          </a:prstGeom>
          <a:ln>
            <a:solidFill>
              <a:schemeClr val="bg2">
                <a:lumMod val="50000"/>
              </a:schemeClr>
            </a:solidFill>
          </a:ln>
        </p:spPr>
      </p:pic>
      <p:sp>
        <p:nvSpPr>
          <p:cNvPr id="52" name="二等辺三角形 51"/>
          <p:cNvSpPr/>
          <p:nvPr/>
        </p:nvSpPr>
        <p:spPr>
          <a:xfrm flipV="1">
            <a:off x="1127285" y="3445014"/>
            <a:ext cx="597877" cy="281354"/>
          </a:xfrm>
          <a:prstGeom prst="triangle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2993249" y="1614063"/>
            <a:ext cx="5802923" cy="4121131"/>
          </a:xfrm>
          <a:prstGeom prst="rect">
            <a:avLst/>
          </a:prstGeom>
          <a:solidFill>
            <a:schemeClr val="bg1"/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5" name="テキスト ボックス 54"/>
          <p:cNvSpPr txBox="1"/>
          <p:nvPr/>
        </p:nvSpPr>
        <p:spPr>
          <a:xfrm>
            <a:off x="7350368" y="1108363"/>
            <a:ext cx="144580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ja-JP" altLang="en-US" sz="24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↓模造紙</a:t>
            </a:r>
            <a:endParaRPr kumimoji="1" lang="en-US" altLang="ja-JP" sz="2400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49" name="四角形: メモ 1"/>
          <p:cNvSpPr/>
          <p:nvPr/>
        </p:nvSpPr>
        <p:spPr>
          <a:xfrm>
            <a:off x="3331387" y="2324765"/>
            <a:ext cx="903869" cy="636174"/>
          </a:xfrm>
          <a:prstGeom prst="foldedCorner">
            <a:avLst/>
          </a:prstGeom>
          <a:solidFill>
            <a:srgbClr val="99CCFF"/>
          </a:solidFill>
          <a:ln>
            <a:solidFill>
              <a:srgbClr val="40404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b="1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0" name="四角形: メモ 1"/>
          <p:cNvSpPr/>
          <p:nvPr/>
        </p:nvSpPr>
        <p:spPr>
          <a:xfrm>
            <a:off x="3837365" y="2767459"/>
            <a:ext cx="903869" cy="636174"/>
          </a:xfrm>
          <a:prstGeom prst="foldedCorner">
            <a:avLst/>
          </a:prstGeom>
          <a:solidFill>
            <a:srgbClr val="99CCFF"/>
          </a:solidFill>
          <a:ln>
            <a:solidFill>
              <a:srgbClr val="40404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b="1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1" name="四角形: メモ 1"/>
          <p:cNvSpPr/>
          <p:nvPr/>
        </p:nvSpPr>
        <p:spPr>
          <a:xfrm>
            <a:off x="4431841" y="3234726"/>
            <a:ext cx="903869" cy="636174"/>
          </a:xfrm>
          <a:prstGeom prst="foldedCorner">
            <a:avLst/>
          </a:prstGeom>
          <a:solidFill>
            <a:srgbClr val="99CCFF"/>
          </a:solidFill>
          <a:ln>
            <a:solidFill>
              <a:srgbClr val="40404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b="1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2" name="四角形: メモ 1"/>
          <p:cNvSpPr/>
          <p:nvPr/>
        </p:nvSpPr>
        <p:spPr>
          <a:xfrm>
            <a:off x="4592038" y="4517874"/>
            <a:ext cx="903869" cy="636174"/>
          </a:xfrm>
          <a:prstGeom prst="foldedCorner">
            <a:avLst/>
          </a:prstGeom>
          <a:solidFill>
            <a:srgbClr val="99CCFF"/>
          </a:solidFill>
          <a:ln>
            <a:solidFill>
              <a:srgbClr val="40404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b="1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3" name="四角形: メモ 1"/>
          <p:cNvSpPr/>
          <p:nvPr/>
        </p:nvSpPr>
        <p:spPr>
          <a:xfrm>
            <a:off x="5207459" y="4777371"/>
            <a:ext cx="903869" cy="636174"/>
          </a:xfrm>
          <a:prstGeom prst="foldedCorner">
            <a:avLst/>
          </a:prstGeom>
          <a:solidFill>
            <a:srgbClr val="99CCFF"/>
          </a:solidFill>
          <a:ln>
            <a:solidFill>
              <a:srgbClr val="40404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b="1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4" name="四角形: メモ 1"/>
          <p:cNvSpPr/>
          <p:nvPr/>
        </p:nvSpPr>
        <p:spPr>
          <a:xfrm>
            <a:off x="6618821" y="2691464"/>
            <a:ext cx="903869" cy="636174"/>
          </a:xfrm>
          <a:prstGeom prst="foldedCorner">
            <a:avLst/>
          </a:prstGeom>
          <a:solidFill>
            <a:srgbClr val="99CCFF"/>
          </a:solidFill>
          <a:ln>
            <a:solidFill>
              <a:srgbClr val="40404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b="1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5" name="四角形: メモ 1"/>
          <p:cNvSpPr/>
          <p:nvPr/>
        </p:nvSpPr>
        <p:spPr>
          <a:xfrm>
            <a:off x="6861349" y="3139567"/>
            <a:ext cx="903869" cy="636174"/>
          </a:xfrm>
          <a:prstGeom prst="foldedCorner">
            <a:avLst/>
          </a:prstGeom>
          <a:solidFill>
            <a:srgbClr val="99CCFF"/>
          </a:solidFill>
          <a:ln>
            <a:solidFill>
              <a:srgbClr val="40404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b="1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6" name="四角形: メモ 1"/>
          <p:cNvSpPr/>
          <p:nvPr/>
        </p:nvSpPr>
        <p:spPr>
          <a:xfrm>
            <a:off x="7317042" y="3552813"/>
            <a:ext cx="903869" cy="636174"/>
          </a:xfrm>
          <a:prstGeom prst="foldedCorner">
            <a:avLst/>
          </a:prstGeom>
          <a:solidFill>
            <a:srgbClr val="99CCFF"/>
          </a:solidFill>
          <a:ln>
            <a:solidFill>
              <a:srgbClr val="40404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b="1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7" name="四角形: メモ 1"/>
          <p:cNvSpPr/>
          <p:nvPr/>
        </p:nvSpPr>
        <p:spPr>
          <a:xfrm>
            <a:off x="7522690" y="4081546"/>
            <a:ext cx="903869" cy="636174"/>
          </a:xfrm>
          <a:prstGeom prst="foldedCorner">
            <a:avLst/>
          </a:prstGeom>
          <a:solidFill>
            <a:srgbClr val="99CCFF"/>
          </a:solidFill>
          <a:ln>
            <a:solidFill>
              <a:srgbClr val="40404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b="1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" name="角丸四角形 1"/>
          <p:cNvSpPr/>
          <p:nvPr/>
        </p:nvSpPr>
        <p:spPr>
          <a:xfrm>
            <a:off x="3116344" y="2057401"/>
            <a:ext cx="2668994" cy="1957638"/>
          </a:xfrm>
          <a:prstGeom prst="roundRect">
            <a:avLst/>
          </a:prstGeom>
          <a:noFill/>
          <a:ln w="381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" name="角丸四角形 18"/>
          <p:cNvSpPr/>
          <p:nvPr/>
        </p:nvSpPr>
        <p:spPr>
          <a:xfrm>
            <a:off x="6434479" y="2386486"/>
            <a:ext cx="2181983" cy="2537205"/>
          </a:xfrm>
          <a:prstGeom prst="roundRect">
            <a:avLst/>
          </a:prstGeom>
          <a:noFill/>
          <a:ln w="381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" name="角丸四角形 20"/>
          <p:cNvSpPr/>
          <p:nvPr/>
        </p:nvSpPr>
        <p:spPr>
          <a:xfrm>
            <a:off x="4089010" y="4338167"/>
            <a:ext cx="2181983" cy="1324591"/>
          </a:xfrm>
          <a:prstGeom prst="roundRect">
            <a:avLst/>
          </a:prstGeom>
          <a:noFill/>
          <a:ln w="381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3979907" y="1812810"/>
            <a:ext cx="1445803" cy="46166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r"/>
            <a:r>
              <a:rPr lang="ja-JP" altLang="en-US" sz="24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タイトル</a:t>
            </a:r>
            <a:endParaRPr kumimoji="1" lang="en-US" altLang="ja-JP" sz="2400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24" name="テキスト ボックス 23"/>
          <p:cNvSpPr txBox="1"/>
          <p:nvPr/>
        </p:nvSpPr>
        <p:spPr>
          <a:xfrm>
            <a:off x="6880457" y="2127266"/>
            <a:ext cx="1445803" cy="46166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r"/>
            <a:r>
              <a:rPr lang="ja-JP" altLang="en-US" sz="24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タイトル</a:t>
            </a:r>
            <a:endParaRPr kumimoji="1" lang="en-US" altLang="ja-JP" sz="2400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25" name="テキスト ボックス 24"/>
          <p:cNvSpPr txBox="1"/>
          <p:nvPr/>
        </p:nvSpPr>
        <p:spPr>
          <a:xfrm>
            <a:off x="3096990" y="4794954"/>
            <a:ext cx="1445803" cy="46166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r"/>
            <a:r>
              <a:rPr lang="ja-JP" altLang="en-US" sz="24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タイトル</a:t>
            </a:r>
            <a:endParaRPr kumimoji="1" lang="en-US" altLang="ja-JP" sz="2400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26" name="正方形/長方形 25">
            <a:extLst>
              <a:ext uri="{FF2B5EF4-FFF2-40B4-BE49-F238E27FC236}">
                <a16:creationId xmlns:a16="http://schemas.microsoft.com/office/drawing/2014/main" xmlns="" id="{5EF5F2C1-71BC-4BEE-96B4-BA3F6A015A2F}"/>
              </a:ext>
            </a:extLst>
          </p:cNvPr>
          <p:cNvSpPr/>
          <p:nvPr/>
        </p:nvSpPr>
        <p:spPr>
          <a:xfrm>
            <a:off x="187414" y="53551"/>
            <a:ext cx="9273110" cy="439615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36000" rtlCol="0" anchor="ctr"/>
          <a:lstStyle/>
          <a:p>
            <a:pPr>
              <a:lnSpc>
                <a:spcPct val="150000"/>
              </a:lnSpc>
            </a:pPr>
            <a:r>
              <a:rPr lang="ja-JP" altLang="en-US" sz="32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Meiryo UI" panose="020B0604030504040204" pitchFamily="50" charset="-128"/>
              </a:rPr>
              <a:t> 協議１</a:t>
            </a:r>
            <a:endParaRPr lang="ja-JP" altLang="en-US" sz="3200" dirty="0">
              <a:latin typeface="メイリオ" panose="020B0604030504040204" pitchFamily="50" charset="-128"/>
              <a:ea typeface="メイリオ" panose="020B0604030504040204" pitchFamily="50" charset="-128"/>
              <a:cs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1757109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" name="グループ化 20"/>
          <p:cNvGrpSpPr/>
          <p:nvPr/>
        </p:nvGrpSpPr>
        <p:grpSpPr>
          <a:xfrm>
            <a:off x="359614" y="844070"/>
            <a:ext cx="4824201" cy="3984232"/>
            <a:chOff x="112542" y="675249"/>
            <a:chExt cx="3460652" cy="2827605"/>
          </a:xfrm>
        </p:grpSpPr>
        <p:grpSp>
          <p:nvGrpSpPr>
            <p:cNvPr id="23" name="グループ化 22"/>
            <p:cNvGrpSpPr/>
            <p:nvPr/>
          </p:nvGrpSpPr>
          <p:grpSpPr>
            <a:xfrm>
              <a:off x="134470" y="748272"/>
              <a:ext cx="3383509" cy="2685517"/>
              <a:chOff x="134470" y="748272"/>
              <a:chExt cx="3383509" cy="2685517"/>
            </a:xfrm>
          </p:grpSpPr>
          <p:pic>
            <p:nvPicPr>
              <p:cNvPr id="25" name="図 24"/>
              <p:cNvPicPr>
                <a:picLocks noChangeAspect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354612" y="748272"/>
                <a:ext cx="1681796" cy="1511846"/>
              </a:xfrm>
              <a:prstGeom prst="rect">
                <a:avLst/>
              </a:prstGeom>
            </p:spPr>
          </p:pic>
          <p:pic>
            <p:nvPicPr>
              <p:cNvPr id="27" name="図 26"/>
              <p:cNvPicPr>
                <a:picLocks noChangeAspect="1"/>
              </p:cNvPicPr>
              <p:nvPr/>
            </p:nvPicPr>
            <p:blipFill>
              <a:blip r:embed="rId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080809" y="1096024"/>
                <a:ext cx="1437170" cy="1102650"/>
              </a:xfrm>
              <a:prstGeom prst="rect">
                <a:avLst/>
              </a:prstGeom>
            </p:spPr>
          </p:pic>
          <p:pic>
            <p:nvPicPr>
              <p:cNvPr id="28" name="図 27"/>
              <p:cNvPicPr>
                <a:picLocks noChangeAspect="1"/>
              </p:cNvPicPr>
              <p:nvPr/>
            </p:nvPicPr>
            <p:blipFill>
              <a:blip r:embed="rId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765268" y="2331139"/>
                <a:ext cx="1437170" cy="1102650"/>
              </a:xfrm>
              <a:prstGeom prst="rect">
                <a:avLst/>
              </a:prstGeom>
            </p:spPr>
          </p:pic>
          <p:pic>
            <p:nvPicPr>
              <p:cNvPr id="29" name="図 28"/>
              <p:cNvPicPr>
                <a:picLocks noChangeAspect="1"/>
              </p:cNvPicPr>
              <p:nvPr/>
            </p:nvPicPr>
            <p:blipFill>
              <a:blip r:embed="rId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34470" y="2326350"/>
                <a:ext cx="1437170" cy="1102650"/>
              </a:xfrm>
              <a:prstGeom prst="rect">
                <a:avLst/>
              </a:prstGeom>
            </p:spPr>
          </p:pic>
        </p:grpSp>
        <p:sp>
          <p:nvSpPr>
            <p:cNvPr id="24" name="正方形/長方形 23"/>
            <p:cNvSpPr/>
            <p:nvPr/>
          </p:nvSpPr>
          <p:spPr>
            <a:xfrm>
              <a:off x="112542" y="675249"/>
              <a:ext cx="3460652" cy="2827605"/>
            </a:xfrm>
            <a:prstGeom prst="rect">
              <a:avLst/>
            </a:prstGeom>
            <a:noFill/>
            <a:ln>
              <a:solidFill>
                <a:schemeClr val="bg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26" name="正方形/長方形 25">
            <a:extLst>
              <a:ext uri="{FF2B5EF4-FFF2-40B4-BE49-F238E27FC236}">
                <a16:creationId xmlns:a16="http://schemas.microsoft.com/office/drawing/2014/main" xmlns="" id="{5EF5F2C1-71BC-4BEE-96B4-BA3F6A015A2F}"/>
              </a:ext>
            </a:extLst>
          </p:cNvPr>
          <p:cNvSpPr/>
          <p:nvPr/>
        </p:nvSpPr>
        <p:spPr>
          <a:xfrm>
            <a:off x="187414" y="53551"/>
            <a:ext cx="9273110" cy="439615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36000" rtlCol="0" anchor="ctr"/>
          <a:lstStyle/>
          <a:p>
            <a:pPr>
              <a:lnSpc>
                <a:spcPct val="150000"/>
              </a:lnSpc>
            </a:pPr>
            <a:r>
              <a:rPr lang="ja-JP" altLang="en-US" sz="32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Meiryo UI" panose="020B0604030504040204" pitchFamily="50" charset="-128"/>
              </a:rPr>
              <a:t> 協議１</a:t>
            </a:r>
            <a:endParaRPr lang="ja-JP" altLang="en-US" sz="3200" dirty="0">
              <a:latin typeface="メイリオ" panose="020B0604030504040204" pitchFamily="50" charset="-128"/>
              <a:ea typeface="メイリオ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32" name="テキスト ボックス 31"/>
          <p:cNvSpPr txBox="1"/>
          <p:nvPr/>
        </p:nvSpPr>
        <p:spPr>
          <a:xfrm>
            <a:off x="1869287" y="5233527"/>
            <a:ext cx="694245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ja-JP" altLang="en-US" sz="4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学校として</a:t>
            </a:r>
            <a:r>
              <a:rPr lang="ja-JP" altLang="en-US" sz="48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の取組の具体</a:t>
            </a:r>
            <a:endParaRPr kumimoji="1" lang="ja-JP" altLang="en-US" sz="48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2135249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正方形/長方形 25">
            <a:extLst>
              <a:ext uri="{FF2B5EF4-FFF2-40B4-BE49-F238E27FC236}">
                <a16:creationId xmlns:a16="http://schemas.microsoft.com/office/drawing/2014/main" xmlns="" id="{5EF5F2C1-71BC-4BEE-96B4-BA3F6A015A2F}"/>
              </a:ext>
            </a:extLst>
          </p:cNvPr>
          <p:cNvSpPr/>
          <p:nvPr/>
        </p:nvSpPr>
        <p:spPr>
          <a:xfrm>
            <a:off x="187414" y="53551"/>
            <a:ext cx="9273110" cy="439615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36000" rtlCol="0" anchor="ctr"/>
          <a:lstStyle/>
          <a:p>
            <a:pPr>
              <a:lnSpc>
                <a:spcPct val="150000"/>
              </a:lnSpc>
            </a:pPr>
            <a:r>
              <a:rPr lang="ja-JP" altLang="en-US" sz="32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Meiryo UI" panose="020B0604030504040204" pitchFamily="50" charset="-128"/>
              </a:rPr>
              <a:t> 協議２</a:t>
            </a:r>
            <a:endParaRPr lang="ja-JP" altLang="en-US" sz="3200" dirty="0">
              <a:latin typeface="メイリオ" panose="020B0604030504040204" pitchFamily="50" charset="-128"/>
              <a:ea typeface="メイリオ" panose="020B0604030504040204" pitchFamily="50" charset="-128"/>
              <a:cs typeface="Meiryo UI" panose="020B0604030504040204" pitchFamily="50" charset="-128"/>
            </a:endParaRPr>
          </a:p>
        </p:txBody>
      </p:sp>
      <p:grpSp>
        <p:nvGrpSpPr>
          <p:cNvPr id="4" name="グループ化 3"/>
          <p:cNvGrpSpPr/>
          <p:nvPr/>
        </p:nvGrpSpPr>
        <p:grpSpPr>
          <a:xfrm>
            <a:off x="1292362" y="1848745"/>
            <a:ext cx="3531607" cy="2406868"/>
            <a:chOff x="0" y="1573835"/>
            <a:chExt cx="3531607" cy="2406868"/>
          </a:xfrm>
        </p:grpSpPr>
        <p:pic>
          <p:nvPicPr>
            <p:cNvPr id="30" name="図 29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47880" y="1573835"/>
              <a:ext cx="2334205" cy="1855659"/>
            </a:xfrm>
            <a:prstGeom prst="rect">
              <a:avLst/>
            </a:prstGeom>
            <a:ln>
              <a:solidFill>
                <a:schemeClr val="bg2">
                  <a:lumMod val="50000"/>
                </a:schemeClr>
              </a:solidFill>
            </a:ln>
          </p:spPr>
        </p:pic>
        <p:sp>
          <p:nvSpPr>
            <p:cNvPr id="31" name="テキスト ボックス 30"/>
            <p:cNvSpPr txBox="1"/>
            <p:nvPr/>
          </p:nvSpPr>
          <p:spPr>
            <a:xfrm>
              <a:off x="0" y="3519038"/>
              <a:ext cx="353160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2400" dirty="0" smtClean="0"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学年または教科別</a:t>
              </a:r>
              <a:endParaRPr kumimoji="1" lang="en-US" altLang="ja-JP" sz="24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endParaRPr>
            </a:p>
          </p:txBody>
        </p:sp>
      </p:grpSp>
      <p:sp>
        <p:nvSpPr>
          <p:cNvPr id="32" name="テキスト ボックス 31"/>
          <p:cNvSpPr txBox="1"/>
          <p:nvPr/>
        </p:nvSpPr>
        <p:spPr>
          <a:xfrm>
            <a:off x="271719" y="734075"/>
            <a:ext cx="694245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ja-JP" altLang="en-US" sz="4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学校として</a:t>
            </a:r>
            <a:r>
              <a:rPr lang="ja-JP" altLang="en-US" sz="48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の取組の具体</a:t>
            </a:r>
            <a:endParaRPr kumimoji="1" lang="ja-JP" altLang="en-US" sz="48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grpSp>
        <p:nvGrpSpPr>
          <p:cNvPr id="5" name="グループ化 4"/>
          <p:cNvGrpSpPr/>
          <p:nvPr/>
        </p:nvGrpSpPr>
        <p:grpSpPr>
          <a:xfrm>
            <a:off x="725159" y="2347478"/>
            <a:ext cx="597877" cy="2163044"/>
            <a:chOff x="668150" y="1958143"/>
            <a:chExt cx="597877" cy="2163044"/>
          </a:xfrm>
        </p:grpSpPr>
        <p:grpSp>
          <p:nvGrpSpPr>
            <p:cNvPr id="33" name="グループ化 32"/>
            <p:cNvGrpSpPr/>
            <p:nvPr/>
          </p:nvGrpSpPr>
          <p:grpSpPr>
            <a:xfrm>
              <a:off x="668150" y="1958143"/>
              <a:ext cx="597877" cy="1538403"/>
              <a:chOff x="1545248" y="3288323"/>
              <a:chExt cx="597877" cy="1538403"/>
            </a:xfrm>
          </p:grpSpPr>
          <p:sp>
            <p:nvSpPr>
              <p:cNvPr id="34" name="二等辺三角形 33"/>
              <p:cNvSpPr/>
              <p:nvPr/>
            </p:nvSpPr>
            <p:spPr>
              <a:xfrm flipV="1">
                <a:off x="1545248" y="3288323"/>
                <a:ext cx="597877" cy="281354"/>
              </a:xfrm>
              <a:prstGeom prst="triangle">
                <a:avLst/>
              </a:prstGeom>
              <a:solidFill>
                <a:schemeClr val="accent5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35" name="二等辺三角形 34"/>
              <p:cNvSpPr/>
              <p:nvPr/>
            </p:nvSpPr>
            <p:spPr>
              <a:xfrm flipV="1">
                <a:off x="1545248" y="3917370"/>
                <a:ext cx="597877" cy="281354"/>
              </a:xfrm>
              <a:prstGeom prst="triangle">
                <a:avLst/>
              </a:prstGeom>
              <a:solidFill>
                <a:schemeClr val="accent5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36" name="二等辺三角形 35"/>
              <p:cNvSpPr/>
              <p:nvPr/>
            </p:nvSpPr>
            <p:spPr>
              <a:xfrm flipV="1">
                <a:off x="1545248" y="4545372"/>
                <a:ext cx="597877" cy="281354"/>
              </a:xfrm>
              <a:prstGeom prst="triangle">
                <a:avLst/>
              </a:prstGeom>
              <a:solidFill>
                <a:schemeClr val="accent5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48" name="二等辺三角形 47"/>
            <p:cNvSpPr/>
            <p:nvPr/>
          </p:nvSpPr>
          <p:spPr>
            <a:xfrm flipV="1">
              <a:off x="668150" y="3839833"/>
              <a:ext cx="597877" cy="281354"/>
            </a:xfrm>
            <a:prstGeom prst="triangle">
              <a:avLst/>
            </a:prstGeom>
            <a:solidFill>
              <a:schemeClr val="accent5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51" name="正方形/長方形 50"/>
          <p:cNvSpPr/>
          <p:nvPr/>
        </p:nvSpPr>
        <p:spPr>
          <a:xfrm>
            <a:off x="4735683" y="2221149"/>
            <a:ext cx="3720595" cy="2573954"/>
          </a:xfrm>
          <a:prstGeom prst="rect">
            <a:avLst/>
          </a:prstGeom>
          <a:solidFill>
            <a:schemeClr val="bg1"/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50000"/>
              </a:lnSpc>
            </a:pPr>
            <a:r>
              <a:rPr lang="ja-JP" altLang="en-US" sz="3600" dirty="0">
                <a:solidFill>
                  <a:schemeClr val="tx1">
                    <a:lumMod val="95000"/>
                    <a:lumOff val="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 </a:t>
            </a:r>
            <a:r>
              <a:rPr kumimoji="1" lang="ja-JP" altLang="en-US" sz="36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○○○○○○</a:t>
            </a:r>
            <a:endParaRPr kumimoji="1" lang="en-US" altLang="ja-JP" sz="3600" dirty="0" smtClean="0">
              <a:solidFill>
                <a:schemeClr val="tx1">
                  <a:lumMod val="95000"/>
                  <a:lumOff val="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3600" dirty="0">
                <a:solidFill>
                  <a:schemeClr val="tx1">
                    <a:lumMod val="95000"/>
                    <a:lumOff val="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 </a:t>
            </a:r>
            <a:r>
              <a:rPr lang="ja-JP" altLang="en-US" sz="36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   ○○○○○○</a:t>
            </a:r>
            <a:endParaRPr kumimoji="1" lang="ja-JP" altLang="en-US" sz="3600" dirty="0">
              <a:solidFill>
                <a:schemeClr val="tx1">
                  <a:lumMod val="95000"/>
                  <a:lumOff val="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52" name="テキスト ボックス 51"/>
          <p:cNvSpPr txBox="1"/>
          <p:nvPr/>
        </p:nvSpPr>
        <p:spPr>
          <a:xfrm>
            <a:off x="6447568" y="4857752"/>
            <a:ext cx="20542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ja-JP" altLang="en-US" sz="24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↑</a:t>
            </a:r>
            <a:r>
              <a:rPr lang="en-US" altLang="ja-JP" sz="24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A</a:t>
            </a:r>
            <a:r>
              <a:rPr lang="ja-JP" altLang="en-US" sz="24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３</a:t>
            </a:r>
            <a:r>
              <a:rPr lang="ja-JP" altLang="en-US" sz="24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版用紙</a:t>
            </a:r>
            <a:endParaRPr kumimoji="1" lang="en-US" altLang="ja-JP" sz="2400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pic>
        <p:nvPicPr>
          <p:cNvPr id="7" name="図 6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7855"/>
          <a:stretch/>
        </p:blipFill>
        <p:spPr>
          <a:xfrm rot="18492395">
            <a:off x="6530126" y="1447371"/>
            <a:ext cx="2809392" cy="1658371"/>
          </a:xfrm>
          <a:prstGeom prst="rect">
            <a:avLst/>
          </a:prstGeom>
        </p:spPr>
      </p:pic>
      <p:sp>
        <p:nvSpPr>
          <p:cNvPr id="53" name="テキスト ボックス 52"/>
          <p:cNvSpPr txBox="1"/>
          <p:nvPr/>
        </p:nvSpPr>
        <p:spPr>
          <a:xfrm>
            <a:off x="271719" y="5505711"/>
            <a:ext cx="895658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48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学年</a:t>
            </a:r>
            <a:r>
              <a:rPr lang="en-US" altLang="ja-JP" sz="48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  <a:r>
              <a:rPr lang="ja-JP" altLang="en-US" sz="48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教科と</a:t>
            </a:r>
            <a:r>
              <a:rPr lang="ja-JP" altLang="en-US" sz="4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して</a:t>
            </a:r>
            <a:r>
              <a:rPr lang="ja-JP" altLang="en-US" sz="48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の取組の具体</a:t>
            </a:r>
            <a:endParaRPr kumimoji="1" lang="ja-JP" altLang="en-US" sz="48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7032300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" name="グループ化 20"/>
          <p:cNvGrpSpPr/>
          <p:nvPr/>
        </p:nvGrpSpPr>
        <p:grpSpPr>
          <a:xfrm>
            <a:off x="578022" y="655049"/>
            <a:ext cx="5312824" cy="4375848"/>
            <a:chOff x="112542" y="675249"/>
            <a:chExt cx="3460652" cy="2827605"/>
          </a:xfrm>
        </p:grpSpPr>
        <p:grpSp>
          <p:nvGrpSpPr>
            <p:cNvPr id="23" name="グループ化 22"/>
            <p:cNvGrpSpPr/>
            <p:nvPr/>
          </p:nvGrpSpPr>
          <p:grpSpPr>
            <a:xfrm>
              <a:off x="134470" y="748272"/>
              <a:ext cx="3383509" cy="2685517"/>
              <a:chOff x="134470" y="748272"/>
              <a:chExt cx="3383509" cy="2685517"/>
            </a:xfrm>
          </p:grpSpPr>
          <p:pic>
            <p:nvPicPr>
              <p:cNvPr id="25" name="図 24"/>
              <p:cNvPicPr>
                <a:picLocks noChangeAspect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354612" y="748272"/>
                <a:ext cx="1681796" cy="1511846"/>
              </a:xfrm>
              <a:prstGeom prst="rect">
                <a:avLst/>
              </a:prstGeom>
            </p:spPr>
          </p:pic>
          <p:pic>
            <p:nvPicPr>
              <p:cNvPr id="27" name="図 26"/>
              <p:cNvPicPr>
                <a:picLocks noChangeAspect="1"/>
              </p:cNvPicPr>
              <p:nvPr/>
            </p:nvPicPr>
            <p:blipFill>
              <a:blip r:embed="rId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080809" y="1096024"/>
                <a:ext cx="1437170" cy="1102650"/>
              </a:xfrm>
              <a:prstGeom prst="rect">
                <a:avLst/>
              </a:prstGeom>
            </p:spPr>
          </p:pic>
          <p:pic>
            <p:nvPicPr>
              <p:cNvPr id="28" name="図 27"/>
              <p:cNvPicPr>
                <a:picLocks noChangeAspect="1"/>
              </p:cNvPicPr>
              <p:nvPr/>
            </p:nvPicPr>
            <p:blipFill>
              <a:blip r:embed="rId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765268" y="2331139"/>
                <a:ext cx="1437170" cy="1102650"/>
              </a:xfrm>
              <a:prstGeom prst="rect">
                <a:avLst/>
              </a:prstGeom>
            </p:spPr>
          </p:pic>
          <p:pic>
            <p:nvPicPr>
              <p:cNvPr id="29" name="図 28"/>
              <p:cNvPicPr>
                <a:picLocks noChangeAspect="1"/>
              </p:cNvPicPr>
              <p:nvPr/>
            </p:nvPicPr>
            <p:blipFill>
              <a:blip r:embed="rId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34470" y="2326350"/>
                <a:ext cx="1437170" cy="1102650"/>
              </a:xfrm>
              <a:prstGeom prst="rect">
                <a:avLst/>
              </a:prstGeom>
            </p:spPr>
          </p:pic>
        </p:grpSp>
        <p:sp>
          <p:nvSpPr>
            <p:cNvPr id="24" name="正方形/長方形 23"/>
            <p:cNvSpPr/>
            <p:nvPr/>
          </p:nvSpPr>
          <p:spPr>
            <a:xfrm>
              <a:off x="112542" y="675249"/>
              <a:ext cx="3460652" cy="2827605"/>
            </a:xfrm>
            <a:prstGeom prst="rect">
              <a:avLst/>
            </a:prstGeom>
            <a:noFill/>
            <a:ln>
              <a:solidFill>
                <a:schemeClr val="bg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26" name="正方形/長方形 25">
            <a:extLst>
              <a:ext uri="{FF2B5EF4-FFF2-40B4-BE49-F238E27FC236}">
                <a16:creationId xmlns:a16="http://schemas.microsoft.com/office/drawing/2014/main" xmlns="" id="{5EF5F2C1-71BC-4BEE-96B4-BA3F6A015A2F}"/>
              </a:ext>
            </a:extLst>
          </p:cNvPr>
          <p:cNvSpPr/>
          <p:nvPr/>
        </p:nvSpPr>
        <p:spPr>
          <a:xfrm>
            <a:off x="187414" y="53551"/>
            <a:ext cx="9273110" cy="439615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36000" rtlCol="0" anchor="ctr"/>
          <a:lstStyle/>
          <a:p>
            <a:pPr>
              <a:lnSpc>
                <a:spcPct val="150000"/>
              </a:lnSpc>
            </a:pPr>
            <a:r>
              <a:rPr lang="ja-JP" altLang="en-US" sz="32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Meiryo UI" panose="020B0604030504040204" pitchFamily="50" charset="-128"/>
              </a:rPr>
              <a:t> 協議２</a:t>
            </a:r>
            <a:endParaRPr lang="ja-JP" altLang="en-US" sz="3200" dirty="0">
              <a:latin typeface="メイリオ" panose="020B0604030504040204" pitchFamily="50" charset="-128"/>
              <a:ea typeface="メイリオ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32" name="テキスト ボックス 31"/>
          <p:cNvSpPr txBox="1"/>
          <p:nvPr/>
        </p:nvSpPr>
        <p:spPr>
          <a:xfrm>
            <a:off x="2580" y="5230575"/>
            <a:ext cx="927311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48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学年</a:t>
            </a:r>
            <a:r>
              <a:rPr lang="en-US" altLang="ja-JP" sz="48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  <a:r>
              <a:rPr lang="ja-JP" altLang="en-US" sz="48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教科としての</a:t>
            </a:r>
            <a:r>
              <a:rPr lang="en-US" altLang="ja-JP" sz="48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｢</a:t>
            </a:r>
            <a:r>
              <a:rPr lang="ja-JP" altLang="en-US" sz="48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宣言</a:t>
            </a:r>
            <a:r>
              <a:rPr lang="en-US" altLang="ja-JP" sz="48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｣</a:t>
            </a:r>
            <a:r>
              <a:rPr lang="ja-JP" altLang="en-US" sz="48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を発表</a:t>
            </a:r>
            <a:endParaRPr kumimoji="1" lang="ja-JP" altLang="en-US" sz="48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940430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199</Words>
  <Application>Microsoft Office PowerPoint</Application>
  <PresentationFormat>画面に合わせる (4:3)</PresentationFormat>
  <Paragraphs>61</Paragraphs>
  <Slides>10</Slides>
  <Notes>10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10</vt:i4>
      </vt:variant>
    </vt:vector>
  </HeadingPairs>
  <TitlesOfParts>
    <vt:vector size="18" baseType="lpstr">
      <vt:lpstr>Meiryo UI</vt:lpstr>
      <vt:lpstr>ＭＳ Ｐゴシック</vt:lpstr>
      <vt:lpstr>メイリオ</vt:lpstr>
      <vt:lpstr>游ゴシック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revision>1</cp:revision>
  <dcterms:created xsi:type="dcterms:W3CDTF">2018-03-09T02:32:14Z</dcterms:created>
  <dcterms:modified xsi:type="dcterms:W3CDTF">2018-03-09T02:32:42Z</dcterms:modified>
</cp:coreProperties>
</file>