
<file path=[Content_Types].xml><?xml version="1.0" encoding="utf-8"?>
<Types xmlns="http://schemas.openxmlformats.org/package/2006/content-types">
  <Default Extension="png" ContentType="image/pn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896" r:id="rId1"/>
  </p:sldMasterIdLst>
  <p:notesMasterIdLst>
    <p:notesMasterId r:id="rId24"/>
  </p:notesMasterIdLst>
  <p:handoutMasterIdLst>
    <p:handoutMasterId r:id="rId25"/>
  </p:handoutMasterIdLst>
  <p:sldIdLst>
    <p:sldId id="1861" r:id="rId2"/>
    <p:sldId id="1862" r:id="rId3"/>
    <p:sldId id="1864" r:id="rId4"/>
    <p:sldId id="1799" r:id="rId5"/>
    <p:sldId id="1800" r:id="rId6"/>
    <p:sldId id="1801" r:id="rId7"/>
    <p:sldId id="1805" r:id="rId8"/>
    <p:sldId id="1863" r:id="rId9"/>
    <p:sldId id="1718" r:id="rId10"/>
    <p:sldId id="1857" r:id="rId11"/>
    <p:sldId id="1865" r:id="rId12"/>
    <p:sldId id="1745" r:id="rId13"/>
    <p:sldId id="1793" r:id="rId14"/>
    <p:sldId id="1871" r:id="rId15"/>
    <p:sldId id="1868" r:id="rId16"/>
    <p:sldId id="1869" r:id="rId17"/>
    <p:sldId id="1870" r:id="rId18"/>
    <p:sldId id="1866" r:id="rId19"/>
    <p:sldId id="1822" r:id="rId20"/>
    <p:sldId id="1867" r:id="rId21"/>
    <p:sldId id="1796" r:id="rId22"/>
    <p:sldId id="1823" r:id="rId23"/>
  </p:sldIdLst>
  <p:sldSz cx="9144000" cy="6858000" type="screen4x3"/>
  <p:notesSz cx="9939338" cy="68072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既定のセクション" id="{9AD14320-1879-49EB-B90F-A86D04D21FF2}">
          <p14:sldIdLst>
            <p14:sldId id="1861"/>
            <p14:sldId id="1862"/>
            <p14:sldId id="1864"/>
            <p14:sldId id="1799"/>
            <p14:sldId id="1800"/>
            <p14:sldId id="1801"/>
            <p14:sldId id="1805"/>
            <p14:sldId id="1863"/>
            <p14:sldId id="1718"/>
            <p14:sldId id="1857"/>
            <p14:sldId id="1865"/>
            <p14:sldId id="1745"/>
            <p14:sldId id="1793"/>
            <p14:sldId id="1871"/>
            <p14:sldId id="1868"/>
            <p14:sldId id="1869"/>
            <p14:sldId id="1870"/>
            <p14:sldId id="1866"/>
            <p14:sldId id="1822"/>
            <p14:sldId id="1867"/>
            <p14:sldId id="1796"/>
            <p14:sldId id="1823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15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ECFF"/>
    <a:srgbClr val="21C5FF"/>
    <a:srgbClr val="FFA7A9"/>
    <a:srgbClr val="FFFF66"/>
    <a:srgbClr val="FFCC00"/>
    <a:srgbClr val="FFFF00"/>
    <a:srgbClr val="FFFF99"/>
    <a:srgbClr val="99CCFF"/>
    <a:srgbClr val="CCFFCC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スタイル (中間)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3296810-A885-4BE3-A3E7-6D5BEEA58F35}" styleName="中間スタイル 2 - アクセント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0A15C55-8517-42AA-B614-E9B94910E393}" styleName="中間スタイル 2 - アクセント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5FD0F851-EC5A-4D38-B0AD-8093EC10F338}" styleName="淡色スタイル 1 - アクセント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68D230F3-CF80-4859-8CE7-A43EE81993B5}" styleName="淡色スタイル 1 - アクセント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2D5ABB26-0587-4C30-8999-92F81FD0307C}" styleName="スタイルなし、表のグリッド線なし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F2DE63D5-997A-4646-A377-4702673A728D}" styleName="淡色スタイル 2 - アクセント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912C8C85-51F0-491E-9774-3900AFEF0FD7}" styleName="淡色スタイル 2 - アクセント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B301B821-A1FF-4177-AEE7-76D212191A09}" styleName="中間スタイル 1 - アクセント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6E25E649-3F16-4E02-A733-19D2CDBF48F0}" styleName="中間スタイル 3 - アクセント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DA37D80-6434-44D0-A028-1B22A696006F}" styleName="淡色スタイル 3 - アクセント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BC89EF96-8CEA-46FF-86C4-4CE0E7609802}" styleName="淡色スタイル 3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735" autoAdjust="0"/>
    <p:restoredTop sz="72473" autoAdjust="0"/>
  </p:normalViewPr>
  <p:slideViewPr>
    <p:cSldViewPr>
      <p:cViewPr varScale="1">
        <p:scale>
          <a:sx n="79" d="100"/>
          <a:sy n="79" d="100"/>
        </p:scale>
        <p:origin x="996" y="78"/>
      </p:cViewPr>
      <p:guideLst>
        <p:guide orient="horz" pos="2115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70" d="100"/>
        <a:sy n="70" d="100"/>
      </p:scale>
      <p:origin x="0" y="0"/>
    </p:cViewPr>
  </p:sorterViewPr>
  <p:notesViewPr>
    <p:cSldViewPr>
      <p:cViewPr varScale="1">
        <p:scale>
          <a:sx n="72" d="100"/>
          <a:sy n="72" d="100"/>
        </p:scale>
        <p:origin x="1716" y="6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Relationship Id="rId30" Type="http://schemas.microsoft.com/office/2015/10/relationships/revisionInfo" Target="revisionInfo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4" y="2"/>
            <a:ext cx="4307046" cy="341542"/>
          </a:xfrm>
          <a:prstGeom prst="rect">
            <a:avLst/>
          </a:prstGeom>
        </p:spPr>
        <p:txBody>
          <a:bodyPr vert="horz" lIns="91478" tIns="45734" rIns="91478" bIns="45734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5629994" y="2"/>
            <a:ext cx="4307046" cy="341542"/>
          </a:xfrm>
          <a:prstGeom prst="rect">
            <a:avLst/>
          </a:prstGeom>
        </p:spPr>
        <p:txBody>
          <a:bodyPr vert="horz" lIns="91478" tIns="45734" rIns="91478" bIns="45734" rtlCol="0"/>
          <a:lstStyle>
            <a:lvl1pPr algn="r">
              <a:defRPr sz="1200"/>
            </a:lvl1pPr>
          </a:lstStyle>
          <a:p>
            <a:fld id="{8F1CE61D-6E7E-49E3-8D94-304D806E3C68}" type="datetime3">
              <a:rPr kumimoji="1" lang="ja-JP" altLang="en-US" smtClean="0"/>
              <a:t>平成29年11月16日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14" y="6465659"/>
            <a:ext cx="4307046" cy="341542"/>
          </a:xfrm>
          <a:prstGeom prst="rect">
            <a:avLst/>
          </a:prstGeom>
        </p:spPr>
        <p:txBody>
          <a:bodyPr vert="horz" lIns="91478" tIns="45734" rIns="91478" bIns="45734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5629994" y="6465659"/>
            <a:ext cx="4307046" cy="341542"/>
          </a:xfrm>
          <a:prstGeom prst="rect">
            <a:avLst/>
          </a:prstGeom>
        </p:spPr>
        <p:txBody>
          <a:bodyPr vert="horz" lIns="91478" tIns="45734" rIns="91478" bIns="45734" rtlCol="0" anchor="b"/>
          <a:lstStyle>
            <a:lvl1pPr algn="r">
              <a:defRPr sz="1200"/>
            </a:lvl1pPr>
          </a:lstStyle>
          <a:p>
            <a:fld id="{1D369E39-D323-4103-9DFA-47DB9CB5BDD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75740032"/>
      </p:ext>
    </p:extLst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4" y="2"/>
            <a:ext cx="4307046" cy="341542"/>
          </a:xfrm>
          <a:prstGeom prst="rect">
            <a:avLst/>
          </a:prstGeom>
        </p:spPr>
        <p:txBody>
          <a:bodyPr vert="horz" lIns="91478" tIns="45734" rIns="91478" bIns="45734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5629994" y="2"/>
            <a:ext cx="4307046" cy="341542"/>
          </a:xfrm>
          <a:prstGeom prst="rect">
            <a:avLst/>
          </a:prstGeom>
        </p:spPr>
        <p:txBody>
          <a:bodyPr vert="horz" lIns="91478" tIns="45734" rIns="91478" bIns="45734" rtlCol="0"/>
          <a:lstStyle>
            <a:lvl1pPr algn="r">
              <a:defRPr sz="1200"/>
            </a:lvl1pPr>
          </a:lstStyle>
          <a:p>
            <a:fld id="{6530317D-C4E6-4D19-A388-F3BFD88173D7}" type="datetime3">
              <a:rPr kumimoji="1" lang="ja-JP" altLang="en-US" smtClean="0"/>
              <a:t>平成29年11月16日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3440113" y="852488"/>
            <a:ext cx="3059112" cy="22955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78" tIns="45734" rIns="91478" bIns="45734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993935" y="3275974"/>
            <a:ext cx="7951470" cy="2680335"/>
          </a:xfrm>
          <a:prstGeom prst="rect">
            <a:avLst/>
          </a:prstGeom>
        </p:spPr>
        <p:txBody>
          <a:bodyPr vert="horz" lIns="91478" tIns="45734" rIns="91478" bIns="45734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14" y="6465659"/>
            <a:ext cx="4307046" cy="341542"/>
          </a:xfrm>
          <a:prstGeom prst="rect">
            <a:avLst/>
          </a:prstGeom>
        </p:spPr>
        <p:txBody>
          <a:bodyPr vert="horz" lIns="91478" tIns="45734" rIns="91478" bIns="45734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5629994" y="6465659"/>
            <a:ext cx="4307046" cy="341542"/>
          </a:xfrm>
          <a:prstGeom prst="rect">
            <a:avLst/>
          </a:prstGeom>
        </p:spPr>
        <p:txBody>
          <a:bodyPr vert="horz" lIns="91478" tIns="45734" rIns="91478" bIns="45734" rtlCol="0" anchor="b"/>
          <a:lstStyle>
            <a:lvl1pPr algn="r">
              <a:defRPr sz="1200"/>
            </a:lvl1pPr>
          </a:lstStyle>
          <a:p>
            <a:fld id="{8E486F06-0E1D-437B-9F42-3F927AC94EA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97856890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en-US" altLang="ja-JP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fld id="{6530317D-C4E6-4D19-A388-F3BFD88173D7}" type="datetime3">
              <a:rPr kumimoji="1" lang="ja-JP" altLang="en-US" smtClean="0"/>
              <a:t>平成29年11月16日</a:t>
            </a:fld>
            <a:endParaRPr kumimoji="1" lang="ja-JP" altLang="en-US" dirty="0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E486F06-0E1D-437B-9F42-3F927AC94EA6}" type="slidenum">
              <a:rPr kumimoji="1" lang="ja-JP" altLang="en-US" smtClean="0"/>
              <a:t>1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83779131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fld id="{6530317D-C4E6-4D19-A388-F3BFD88173D7}" type="datetime3">
              <a:rPr kumimoji="1" lang="ja-JP" altLang="en-US" smtClean="0"/>
              <a:t>平成29年11月16日</a:t>
            </a:fld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E486F06-0E1D-437B-9F42-3F927AC94EA6}" type="slidenum">
              <a:rPr kumimoji="1" lang="ja-JP" altLang="en-US" smtClean="0"/>
              <a:t>10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6884022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en-US" altLang="ja-JP" dirty="0">
              <a:latin typeface="+mj-ea"/>
              <a:ea typeface="+mj-ea"/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B61F05-140B-4037-8034-928B5A1CE5B3}" type="slidenum">
              <a:rPr kumimoji="1" lang="ja-JP" altLang="en-US" smtClean="0"/>
              <a:t>11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9662183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en-US" altLang="ja-JP" dirty="0">
              <a:latin typeface="+mj-ea"/>
              <a:ea typeface="+mj-ea"/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B61F05-140B-4037-8034-928B5A1CE5B3}" type="slidenum">
              <a:rPr kumimoji="1" lang="ja-JP" altLang="en-US" smtClean="0"/>
              <a:t>12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6921330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fld id="{6530317D-C4E6-4D19-A388-F3BFD88173D7}" type="datetime3">
              <a:rPr kumimoji="1" lang="ja-JP" altLang="en-US" smtClean="0"/>
              <a:t>平成29年11月16日</a:t>
            </a:fld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E486F06-0E1D-437B-9F42-3F927AC94EA6}" type="slidenum">
              <a:rPr kumimoji="1" lang="ja-JP" altLang="en-US" smtClean="0"/>
              <a:t>13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7169320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fld id="{6530317D-C4E6-4D19-A388-F3BFD88173D7}" type="datetime3">
              <a:rPr kumimoji="1" lang="ja-JP" altLang="en-US" smtClean="0"/>
              <a:t>平成29年11月16日</a:t>
            </a:fld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E486F06-0E1D-437B-9F42-3F927AC94EA6}" type="slidenum">
              <a:rPr kumimoji="1" lang="ja-JP" altLang="en-US" smtClean="0"/>
              <a:t>14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5409082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fld id="{6530317D-C4E6-4D19-A388-F3BFD88173D7}" type="datetime3">
              <a:rPr kumimoji="1" lang="ja-JP" altLang="en-US" smtClean="0"/>
              <a:t>平成29年11月16日</a:t>
            </a:fld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E486F06-0E1D-437B-9F42-3F927AC94EA6}" type="slidenum">
              <a:rPr kumimoji="1" lang="ja-JP" altLang="en-US" smtClean="0"/>
              <a:t>15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7021799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fld id="{6530317D-C4E6-4D19-A388-F3BFD88173D7}" type="datetime3">
              <a:rPr kumimoji="1" lang="ja-JP" altLang="en-US" smtClean="0"/>
              <a:t>平成29年11月16日</a:t>
            </a:fld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E486F06-0E1D-437B-9F42-3F927AC94EA6}" type="slidenum">
              <a:rPr kumimoji="1" lang="ja-JP" altLang="en-US" smtClean="0"/>
              <a:t>16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90534626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fld id="{6530317D-C4E6-4D19-A388-F3BFD88173D7}" type="datetime3">
              <a:rPr kumimoji="1" lang="ja-JP" altLang="en-US" smtClean="0"/>
              <a:t>平成29年11月16日</a:t>
            </a:fld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E486F06-0E1D-437B-9F42-3F927AC94EA6}" type="slidenum">
              <a:rPr kumimoji="1" lang="ja-JP" altLang="en-US" smtClean="0"/>
              <a:t>17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6466794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en-US" altLang="ja-JP" dirty="0">
              <a:latin typeface="+mj-ea"/>
              <a:ea typeface="+mj-ea"/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B61F05-140B-4037-8034-928B5A1CE5B3}" type="slidenum">
              <a:rPr kumimoji="1" lang="ja-JP" altLang="en-US" smtClean="0"/>
              <a:t>18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91383287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en-US" altLang="ja-JP" dirty="0">
              <a:latin typeface="+mj-ea"/>
              <a:ea typeface="+mj-ea"/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B61F05-140B-4037-8034-928B5A1CE5B3}" type="slidenum">
              <a:rPr kumimoji="1" lang="ja-JP" altLang="en-US" smtClean="0"/>
              <a:t>20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5172169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en-US" altLang="ja-JP" dirty="0">
              <a:latin typeface="+mj-ea"/>
              <a:ea typeface="+mj-ea"/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B61F05-140B-4037-8034-928B5A1CE5B3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95882115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endParaRPr kumimoji="1" lang="en-US" altLang="ja-JP" dirty="0">
              <a:latin typeface="+mj-ea"/>
              <a:ea typeface="+mj-ea"/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B61F05-140B-4037-8034-928B5A1CE5B3}" type="slidenum">
              <a:rPr kumimoji="1" lang="ja-JP" altLang="en-US" smtClean="0"/>
              <a:t>21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2932760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en-US" altLang="ja-JP" dirty="0">
              <a:latin typeface="+mj-ea"/>
              <a:ea typeface="+mj-ea"/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B61F05-140B-4037-8034-928B5A1CE5B3}" type="slidenum">
              <a:rPr kumimoji="1" lang="ja-JP" altLang="en-US" smtClean="0"/>
              <a:t>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589169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53539337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271788486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225931843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189068230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en-US" altLang="ja-JP" dirty="0">
              <a:latin typeface="+mj-ea"/>
              <a:ea typeface="+mj-ea"/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B61F05-140B-4037-8034-928B5A1CE5B3}" type="slidenum">
              <a:rPr kumimoji="1" lang="ja-JP" altLang="en-US" smtClean="0"/>
              <a:t>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9581445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fld id="{6530317D-C4E6-4D19-A388-F3BFD88173D7}" type="datetime3">
              <a:rPr kumimoji="1" lang="ja-JP" altLang="en-US" smtClean="0"/>
              <a:t>平成29年11月16日</a:t>
            </a:fld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E486F06-0E1D-437B-9F42-3F927AC94EA6}" type="slidenum">
              <a:rPr kumimoji="1" lang="ja-JP" altLang="en-US" smtClean="0"/>
              <a:t>9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47681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38992D-5868-43E9-853E-3E27F5D2C1CD}" type="datetime1">
              <a:rPr lang="en-US" altLang="ja-JP" smtClean="0">
                <a:solidFill>
                  <a:prstClr val="black">
                    <a:tint val="75000"/>
                  </a:prstClr>
                </a:solidFill>
              </a:rPr>
              <a:t>11/16/2017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8667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30BAF8-EFC6-46EB-9494-9F7768680DF5}" type="datetime1">
              <a:rPr lang="en-US" altLang="ja-JP" smtClean="0">
                <a:solidFill>
                  <a:prstClr val="black">
                    <a:tint val="75000"/>
                  </a:prstClr>
                </a:solidFill>
              </a:rPr>
              <a:t>11/16/2017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25580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E2D6D4-6458-4B6A-9CDD-89AA946E9CCE}" type="datetime1">
              <a:rPr lang="en-US" altLang="ja-JP" smtClean="0">
                <a:solidFill>
                  <a:prstClr val="black">
                    <a:tint val="75000"/>
                  </a:prstClr>
                </a:solidFill>
              </a:rPr>
              <a:t>11/16/2017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17291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A9ACB-8753-4DBB-9DA9-AC45EED99CF8}" type="datetime1">
              <a:rPr lang="en-US" altLang="ja-JP" smtClean="0">
                <a:solidFill>
                  <a:prstClr val="black">
                    <a:tint val="75000"/>
                  </a:prstClr>
                </a:solidFill>
              </a:rPr>
              <a:t>11/16/2017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97559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16DED1-1216-4A01-AD37-31C4FEE5A1BD}" type="datetime1">
              <a:rPr lang="en-US" altLang="ja-JP" smtClean="0">
                <a:solidFill>
                  <a:prstClr val="black">
                    <a:tint val="75000"/>
                  </a:prstClr>
                </a:solidFill>
              </a:rPr>
              <a:t>11/16/2017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03011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22ED7-E9B2-4984-9C06-F427AD430198}" type="datetime1">
              <a:rPr lang="en-US" altLang="ja-JP" smtClean="0">
                <a:solidFill>
                  <a:prstClr val="black">
                    <a:tint val="75000"/>
                  </a:prstClr>
                </a:solidFill>
              </a:rPr>
              <a:t>11/16/2017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709986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E6884C-1E9A-423E-B2FE-904205D85DE2}" type="datetime1">
              <a:rPr lang="en-US" altLang="ja-JP" smtClean="0">
                <a:solidFill>
                  <a:prstClr val="black">
                    <a:tint val="75000"/>
                  </a:prstClr>
                </a:solidFill>
              </a:rPr>
              <a:t>11/16/2017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27674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CA9D02-58D1-4F95-AD06-EE9379F27175}" type="datetime1">
              <a:rPr lang="en-US" altLang="ja-JP" smtClean="0">
                <a:solidFill>
                  <a:prstClr val="black">
                    <a:tint val="75000"/>
                  </a:prstClr>
                </a:solidFill>
              </a:rPr>
              <a:t>11/16/2017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368881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4AA48F-F8AF-4A02-B9F7-EBFEDE0C04CE}" type="datetime1">
              <a:rPr lang="en-US" altLang="ja-JP" smtClean="0">
                <a:solidFill>
                  <a:prstClr val="black">
                    <a:tint val="75000"/>
                  </a:prstClr>
                </a:solidFill>
              </a:rPr>
              <a:t>11/16/2017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59930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DC63BB-1422-48B6-A82E-358CB6FE9E18}" type="datetime1">
              <a:rPr lang="en-US" altLang="ja-JP" smtClean="0">
                <a:solidFill>
                  <a:prstClr val="black">
                    <a:tint val="75000"/>
                  </a:prstClr>
                </a:solidFill>
              </a:rPr>
              <a:t>11/16/2017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660357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E1DC7B-F431-43BB-8B8A-360864200D9E}" type="datetime1">
              <a:rPr lang="en-US" altLang="ja-JP" smtClean="0">
                <a:solidFill>
                  <a:prstClr val="black">
                    <a:tint val="75000"/>
                  </a:prstClr>
                </a:solidFill>
              </a:rPr>
              <a:t>11/16/2017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721186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342900"/>
            <a:fld id="{25CC7D10-7A5E-4379-9975-E6324BA98B26}" type="datetime1">
              <a:rPr kumimoji="0" lang="en-US" altLang="ja-JP" smtClean="0">
                <a:solidFill>
                  <a:prstClr val="black">
                    <a:tint val="75000"/>
                  </a:prstClr>
                </a:solidFill>
              </a:rPr>
              <a:t>11/16/2017</a:t>
            </a:fld>
            <a:endParaRPr kumimoji="0"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342900"/>
            <a:endParaRPr kumimoji="0"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342900"/>
            <a:fld id="{D57F1E4F-1CFF-5643-939E-217C01CDF565}" type="slidenum">
              <a:rPr kumimoji="0" lang="en-US" smtClean="0">
                <a:solidFill>
                  <a:prstClr val="black">
                    <a:tint val="75000"/>
                  </a:prstClr>
                </a:solidFill>
              </a:rPr>
              <a:pPr defTabSz="342900"/>
              <a:t>‹#›</a:t>
            </a:fld>
            <a:endParaRPr kumimoji="0"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745584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97" r:id="rId1"/>
    <p:sldLayoutId id="2147483898" r:id="rId2"/>
    <p:sldLayoutId id="2147483899" r:id="rId3"/>
    <p:sldLayoutId id="2147483900" r:id="rId4"/>
    <p:sldLayoutId id="2147483901" r:id="rId5"/>
    <p:sldLayoutId id="2147483902" r:id="rId6"/>
    <p:sldLayoutId id="2147483903" r:id="rId7"/>
    <p:sldLayoutId id="2147483904" r:id="rId8"/>
    <p:sldLayoutId id="2147483905" r:id="rId9"/>
    <p:sldLayoutId id="2147483906" r:id="rId10"/>
    <p:sldLayoutId id="2147483907" r:id="rId11"/>
  </p:sldLayoutIdLst>
  <p:hf sldNum="0"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emf"/><Relationship Id="rId5" Type="http://schemas.openxmlformats.org/officeDocument/2006/relationships/image" Target="../media/image3.emf"/><Relationship Id="rId4" Type="http://schemas.openxmlformats.org/officeDocument/2006/relationships/image" Target="../media/image2.e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emf"/><Relationship Id="rId3" Type="http://schemas.openxmlformats.org/officeDocument/2006/relationships/image" Target="../media/image1.emf"/><Relationship Id="rId7" Type="http://schemas.openxmlformats.org/officeDocument/2006/relationships/image" Target="../media/image5.e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emf"/><Relationship Id="rId11" Type="http://schemas.openxmlformats.org/officeDocument/2006/relationships/image" Target="../media/image9.emf"/><Relationship Id="rId5" Type="http://schemas.openxmlformats.org/officeDocument/2006/relationships/image" Target="../media/image3.emf"/><Relationship Id="rId10" Type="http://schemas.openxmlformats.org/officeDocument/2006/relationships/image" Target="../media/image8.emf"/><Relationship Id="rId4" Type="http://schemas.openxmlformats.org/officeDocument/2006/relationships/image" Target="../media/image2.emf"/><Relationship Id="rId9" Type="http://schemas.openxmlformats.org/officeDocument/2006/relationships/image" Target="../media/image7.e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7" Type="http://schemas.openxmlformats.org/officeDocument/2006/relationships/image" Target="../media/image6.e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emf"/><Relationship Id="rId5" Type="http://schemas.openxmlformats.org/officeDocument/2006/relationships/image" Target="../media/image9.emf"/><Relationship Id="rId4" Type="http://schemas.openxmlformats.org/officeDocument/2006/relationships/image" Target="../media/image8.emf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四角形: 角を丸くする 16"/>
          <p:cNvSpPr/>
          <p:nvPr/>
        </p:nvSpPr>
        <p:spPr>
          <a:xfrm>
            <a:off x="8602756" y="58644"/>
            <a:ext cx="463550" cy="234950"/>
          </a:xfrm>
          <a:prstGeom prst="round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１</a:t>
            </a:r>
            <a:endParaRPr kumimoji="1" lang="ja-JP" altLang="en-US" sz="14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7" name="サブタイトル 8"/>
          <p:cNvSpPr txBox="1">
            <a:spLocks/>
          </p:cNvSpPr>
          <p:nvPr/>
        </p:nvSpPr>
        <p:spPr>
          <a:xfrm>
            <a:off x="216357" y="2200627"/>
            <a:ext cx="8565773" cy="373816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vert="horz" lIns="91440" tIns="45720" rIns="91440" bIns="45720" rtlCol="0" anchor="ctr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kumimoji="1"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kumimoji="1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kumimoji="1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kumimoji="1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kumimoji="1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kumimoji="1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kumimoji="1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ja-JP" altLang="en-US" sz="44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新しい時代に求められる</a:t>
            </a:r>
            <a:endParaRPr lang="en-US" altLang="ja-JP" sz="44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marL="0" indent="0" algn="ctr">
              <a:buNone/>
            </a:pPr>
            <a:r>
              <a:rPr lang="ja-JP" altLang="en-US" sz="44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資質・能力を育成するために、</a:t>
            </a:r>
            <a:endParaRPr lang="en-US" altLang="ja-JP" sz="44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marL="0" indent="0" algn="ctr">
              <a:buNone/>
            </a:pPr>
            <a:r>
              <a:rPr lang="ja-JP" altLang="en-US" sz="44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授業改善の手がかりをつかむことを</a:t>
            </a:r>
            <a:r>
              <a:rPr lang="ja-JP" altLang="en-US" sz="44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目指す</a:t>
            </a:r>
            <a:endParaRPr lang="en-US" altLang="ja-JP" sz="44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7" name="サブタイトル 2"/>
          <p:cNvSpPr txBox="1">
            <a:spLocks/>
          </p:cNvSpPr>
          <p:nvPr/>
        </p:nvSpPr>
        <p:spPr>
          <a:xfrm>
            <a:off x="146049" y="1037827"/>
            <a:ext cx="8775699" cy="5487517"/>
          </a:xfrm>
          <a:prstGeom prst="rect">
            <a:avLst/>
          </a:prstGeom>
          <a:ln w="57150">
            <a:solidFill>
              <a:srgbClr val="FF0000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altLang="ja-JP" sz="4000" b="1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lang="ja-JP" altLang="en-US" sz="4800" b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grpSp>
        <p:nvGrpSpPr>
          <p:cNvPr id="8" name="グループ化 7"/>
          <p:cNvGrpSpPr/>
          <p:nvPr/>
        </p:nvGrpSpPr>
        <p:grpSpPr>
          <a:xfrm>
            <a:off x="242132" y="404664"/>
            <a:ext cx="1784350" cy="1620000"/>
            <a:chOff x="6598025" y="317500"/>
            <a:chExt cx="1784350" cy="1620000"/>
          </a:xfrm>
          <a:solidFill>
            <a:srgbClr val="FF0000"/>
          </a:solidFill>
        </p:grpSpPr>
        <p:sp>
          <p:nvSpPr>
            <p:cNvPr id="9" name="楕円 7"/>
            <p:cNvSpPr/>
            <p:nvPr/>
          </p:nvSpPr>
          <p:spPr>
            <a:xfrm>
              <a:off x="6680200" y="317500"/>
              <a:ext cx="1620000" cy="1620000"/>
            </a:xfrm>
            <a:prstGeom prst="ellipse">
              <a:avLst/>
            </a:prstGeom>
            <a:grp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320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10" name="テキスト ボックス 9"/>
            <p:cNvSpPr txBox="1"/>
            <p:nvPr/>
          </p:nvSpPr>
          <p:spPr>
            <a:xfrm>
              <a:off x="6598025" y="665835"/>
              <a:ext cx="1784350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5400" b="1" dirty="0">
                  <a:solidFill>
                    <a:schemeClr val="bg1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目的</a:t>
              </a:r>
              <a:endParaRPr kumimoji="1" lang="ja-JP" altLang="en-US" sz="54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4619452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角丸四角形 3"/>
          <p:cNvSpPr/>
          <p:nvPr/>
        </p:nvSpPr>
        <p:spPr>
          <a:xfrm>
            <a:off x="1403648" y="2420888"/>
            <a:ext cx="6552728" cy="1584176"/>
          </a:xfrm>
          <a:prstGeom prst="roundRect">
            <a:avLst/>
          </a:prstGeom>
          <a:solidFill>
            <a:srgbClr val="FFFF00"/>
          </a:solidFill>
          <a:ln>
            <a:solidFill>
              <a:srgbClr val="FFC000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44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授業事例をご覧ください</a:t>
            </a:r>
          </a:p>
        </p:txBody>
      </p:sp>
    </p:spTree>
    <p:extLst>
      <p:ext uri="{BB962C8B-B14F-4D97-AF65-F5344CB8AC3E}">
        <p14:creationId xmlns:p14="http://schemas.microsoft.com/office/powerpoint/2010/main" val="65379974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グループ化 1"/>
          <p:cNvGrpSpPr/>
          <p:nvPr/>
        </p:nvGrpSpPr>
        <p:grpSpPr>
          <a:xfrm>
            <a:off x="251520" y="980728"/>
            <a:ext cx="8831927" cy="5975960"/>
            <a:chOff x="389968" y="1173654"/>
            <a:chExt cx="8831927" cy="5975960"/>
          </a:xfrm>
          <a:solidFill>
            <a:schemeClr val="bg1"/>
          </a:solidFill>
        </p:grpSpPr>
        <p:sp>
          <p:nvSpPr>
            <p:cNvPr id="24" name="サブタイトル 8"/>
            <p:cNvSpPr txBox="1">
              <a:spLocks/>
            </p:cNvSpPr>
            <p:nvPr/>
          </p:nvSpPr>
          <p:spPr>
            <a:xfrm>
              <a:off x="389968" y="1173654"/>
              <a:ext cx="8565773" cy="5351690"/>
            </a:xfrm>
            <a:prstGeom prst="rect">
              <a:avLst/>
            </a:prstGeom>
            <a:grpFill/>
            <a:ln>
              <a:noFill/>
            </a:ln>
          </p:spPr>
          <p:txBody>
            <a:bodyPr vert="horz" lIns="91440" tIns="45720" rIns="91440" bIns="45720" rtlCol="0" anchor="ctr">
              <a:noAutofit/>
            </a:bodyPr>
            <a:lstStyle>
              <a:lvl1pPr marL="171450" indent="-171450" algn="l" defTabSz="685800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kumimoji="1"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5143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8572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kumimoji="1" sz="15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2001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kumimoji="1"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5430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kumimoji="1"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8859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kumimoji="1"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2288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kumimoji="1"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5717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kumimoji="1"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9146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kumimoji="1"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ja-JP" altLang="en-US" sz="4400" dirty="0"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　</a:t>
              </a:r>
              <a:endParaRPr lang="en-US" altLang="ja-JP" sz="44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endParaRPr>
            </a:p>
          </p:txBody>
        </p:sp>
        <p:sp>
          <p:nvSpPr>
            <p:cNvPr id="3" name="テキスト ボックス 2"/>
            <p:cNvSpPr txBox="1"/>
            <p:nvPr/>
          </p:nvSpPr>
          <p:spPr>
            <a:xfrm>
              <a:off x="573536" y="1825079"/>
              <a:ext cx="8648359" cy="5324535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ja-JP" altLang="en-US" sz="4400" dirty="0">
                  <a:solidFill>
                    <a:schemeClr val="bg1">
                      <a:lumMod val="9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１　説明　　　　　　（ </a:t>
              </a:r>
              <a:r>
                <a:rPr lang="ja-JP" altLang="en-US" sz="4400" dirty="0" smtClean="0">
                  <a:solidFill>
                    <a:schemeClr val="bg1">
                      <a:lumMod val="9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８ </a:t>
              </a:r>
              <a:r>
                <a:rPr lang="ja-JP" altLang="en-US" sz="4400" dirty="0">
                  <a:solidFill>
                    <a:schemeClr val="bg1">
                      <a:lumMod val="9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分）</a:t>
              </a:r>
              <a:endParaRPr lang="en-US" altLang="ja-JP" sz="3600" dirty="0">
                <a:solidFill>
                  <a:schemeClr val="bg1">
                    <a:lumMod val="9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endParaRPr>
            </a:p>
            <a:p>
              <a:endParaRPr lang="en-US" altLang="ja-JP" sz="2400" dirty="0">
                <a:solidFill>
                  <a:schemeClr val="bg1">
                    <a:lumMod val="9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endParaRPr>
            </a:p>
            <a:p>
              <a:r>
                <a:rPr lang="ja-JP" altLang="en-US" sz="4400" dirty="0">
                  <a:solidFill>
                    <a:schemeClr val="bg1">
                      <a:lumMod val="9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２　</a:t>
              </a:r>
              <a:r>
                <a:rPr lang="ja-JP" altLang="en-US" sz="4400" dirty="0" smtClean="0">
                  <a:solidFill>
                    <a:schemeClr val="bg1">
                      <a:lumMod val="9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動画視聴　　　</a:t>
              </a:r>
              <a:r>
                <a:rPr lang="ja-JP" altLang="en-US" sz="4400" dirty="0">
                  <a:solidFill>
                    <a:schemeClr val="bg1">
                      <a:lumMod val="9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　（</a:t>
              </a:r>
              <a:r>
                <a:rPr lang="ja-JP" altLang="en-US" sz="4400" dirty="0" smtClean="0">
                  <a:solidFill>
                    <a:schemeClr val="bg1">
                      <a:lumMod val="9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２５分</a:t>
              </a:r>
              <a:r>
                <a:rPr lang="ja-JP" altLang="en-US" sz="4400" dirty="0">
                  <a:solidFill>
                    <a:schemeClr val="bg1">
                      <a:lumMod val="9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）</a:t>
              </a:r>
              <a:endParaRPr lang="en-US" altLang="ja-JP" sz="1100" dirty="0">
                <a:solidFill>
                  <a:schemeClr val="bg1">
                    <a:lumMod val="9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endParaRPr>
            </a:p>
            <a:p>
              <a:endParaRPr lang="en-US" altLang="ja-JP" sz="24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endParaRPr>
            </a:p>
            <a:p>
              <a:r>
                <a:rPr lang="ja-JP" altLang="en-US" sz="4400" dirty="0"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３　グループ</a:t>
              </a:r>
              <a:r>
                <a:rPr lang="ja-JP" altLang="en-US" sz="4400" dirty="0" smtClean="0"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協議</a:t>
              </a:r>
              <a:r>
                <a:rPr lang="ja-JP" altLang="en-US" sz="4400" dirty="0"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　</a:t>
              </a:r>
              <a:r>
                <a:rPr lang="ja-JP" altLang="en-US" sz="4400" dirty="0" smtClean="0"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　（２５分</a:t>
              </a:r>
              <a:r>
                <a:rPr lang="ja-JP" altLang="en-US" sz="4400" dirty="0"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）</a:t>
              </a:r>
              <a:endParaRPr lang="en-US" altLang="ja-JP" sz="44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endParaRPr>
            </a:p>
            <a:p>
              <a:endParaRPr lang="en-US" altLang="ja-JP" sz="24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endParaRPr>
            </a:p>
            <a:p>
              <a:r>
                <a:rPr lang="ja-JP" altLang="en-US" sz="4400" dirty="0">
                  <a:solidFill>
                    <a:schemeClr val="bg1">
                      <a:lumMod val="9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４　全体共有　　　　</a:t>
              </a:r>
              <a:r>
                <a:rPr lang="ja-JP" altLang="en-US" sz="4400" dirty="0" smtClean="0">
                  <a:solidFill>
                    <a:schemeClr val="bg1">
                      <a:lumMod val="9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（ ５ 分</a:t>
              </a:r>
              <a:r>
                <a:rPr lang="ja-JP" altLang="en-US" sz="4400" dirty="0">
                  <a:solidFill>
                    <a:schemeClr val="bg1">
                      <a:lumMod val="9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）</a:t>
              </a:r>
              <a:endParaRPr lang="en-US" altLang="ja-JP" sz="4400" dirty="0">
                <a:solidFill>
                  <a:schemeClr val="bg1">
                    <a:lumMod val="9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endParaRPr>
            </a:p>
            <a:p>
              <a:endParaRPr lang="en-US" altLang="ja-JP" sz="2400" dirty="0">
                <a:solidFill>
                  <a:schemeClr val="bg1">
                    <a:lumMod val="9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endParaRPr>
            </a:p>
            <a:p>
              <a:r>
                <a:rPr lang="ja-JP" altLang="en-US" sz="4400" dirty="0">
                  <a:solidFill>
                    <a:schemeClr val="bg1">
                      <a:lumMod val="9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５　省察　　　　　　（ </a:t>
              </a:r>
              <a:r>
                <a:rPr lang="ja-JP" altLang="en-US" sz="4400" dirty="0" smtClean="0">
                  <a:solidFill>
                    <a:schemeClr val="bg1">
                      <a:lumMod val="9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 </a:t>
              </a:r>
              <a:r>
                <a:rPr lang="en-US" altLang="ja-JP" sz="4400" dirty="0" smtClean="0">
                  <a:solidFill>
                    <a:schemeClr val="bg1">
                      <a:lumMod val="9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7</a:t>
              </a:r>
              <a:r>
                <a:rPr lang="ja-JP" altLang="en-US" sz="4400" dirty="0" smtClean="0">
                  <a:solidFill>
                    <a:schemeClr val="bg1">
                      <a:lumMod val="9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 </a:t>
              </a:r>
              <a:r>
                <a:rPr lang="ja-JP" altLang="en-US" sz="4400" dirty="0">
                  <a:solidFill>
                    <a:schemeClr val="bg1">
                      <a:lumMod val="9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分）</a:t>
              </a:r>
              <a:endParaRPr lang="en-US" altLang="ja-JP" sz="4400" dirty="0">
                <a:solidFill>
                  <a:schemeClr val="bg1">
                    <a:lumMod val="9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endParaRPr>
            </a:p>
            <a:p>
              <a:endParaRPr lang="en-US" altLang="ja-JP" sz="24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endParaRPr>
            </a:p>
          </p:txBody>
        </p:sp>
      </p:grpSp>
      <p:sp>
        <p:nvSpPr>
          <p:cNvPr id="9" name="サブタイトル 2"/>
          <p:cNvSpPr txBox="1">
            <a:spLocks/>
          </p:cNvSpPr>
          <p:nvPr/>
        </p:nvSpPr>
        <p:spPr>
          <a:xfrm>
            <a:off x="146049" y="1037827"/>
            <a:ext cx="8775699" cy="5487517"/>
          </a:xfrm>
          <a:prstGeom prst="rect">
            <a:avLst/>
          </a:prstGeom>
          <a:ln w="57150">
            <a:solidFill>
              <a:srgbClr val="FF0000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altLang="ja-JP" sz="4000" b="1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lang="ja-JP" altLang="en-US" sz="4800" b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grpSp>
        <p:nvGrpSpPr>
          <p:cNvPr id="10" name="グループ化 9"/>
          <p:cNvGrpSpPr/>
          <p:nvPr/>
        </p:nvGrpSpPr>
        <p:grpSpPr>
          <a:xfrm>
            <a:off x="241243" y="131738"/>
            <a:ext cx="1784350" cy="1620000"/>
            <a:chOff x="6598025" y="317500"/>
            <a:chExt cx="1784350" cy="1620000"/>
          </a:xfrm>
          <a:solidFill>
            <a:srgbClr val="FF0000"/>
          </a:solidFill>
        </p:grpSpPr>
        <p:sp>
          <p:nvSpPr>
            <p:cNvPr id="11" name="楕円 7"/>
            <p:cNvSpPr/>
            <p:nvPr/>
          </p:nvSpPr>
          <p:spPr>
            <a:xfrm>
              <a:off x="6680200" y="317500"/>
              <a:ext cx="1620000" cy="1620000"/>
            </a:xfrm>
            <a:prstGeom prst="ellipse">
              <a:avLst/>
            </a:prstGeom>
            <a:grp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320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12" name="テキスト ボックス 11"/>
            <p:cNvSpPr txBox="1"/>
            <p:nvPr/>
          </p:nvSpPr>
          <p:spPr>
            <a:xfrm>
              <a:off x="6598025" y="621659"/>
              <a:ext cx="1784350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5400" b="1" dirty="0" smtClean="0">
                  <a:solidFill>
                    <a:schemeClr val="bg1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流れ</a:t>
              </a:r>
              <a:endParaRPr kumimoji="1" lang="ja-JP" altLang="en-US" sz="54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</p:grpSp>
      <p:sp>
        <p:nvSpPr>
          <p:cNvPr id="13" name="四角形: 角を丸くする 16"/>
          <p:cNvSpPr/>
          <p:nvPr/>
        </p:nvSpPr>
        <p:spPr>
          <a:xfrm>
            <a:off x="8602756" y="58644"/>
            <a:ext cx="463550" cy="234950"/>
          </a:xfrm>
          <a:prstGeom prst="round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4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２</a:t>
            </a:r>
            <a:endParaRPr kumimoji="1" lang="ja-JP" altLang="en-US" sz="14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98817009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メモ 34"/>
          <p:cNvSpPr/>
          <p:nvPr/>
        </p:nvSpPr>
        <p:spPr>
          <a:xfrm>
            <a:off x="608681" y="4216923"/>
            <a:ext cx="3686043" cy="1903553"/>
          </a:xfrm>
          <a:prstGeom prst="foldedCorner">
            <a:avLst/>
          </a:prstGeom>
          <a:solidFill>
            <a:srgbClr val="66FFFF"/>
          </a:solidFill>
          <a:ln w="12700" cap="flat" cmpd="sng" algn="ctr">
            <a:solidFill>
              <a:schemeClr val="tx1"/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endParaRPr lang="ja-JP" sz="2400" kern="100" dirty="0">
              <a:effectLst/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9" name="メモ 18"/>
          <p:cNvSpPr/>
          <p:nvPr/>
        </p:nvSpPr>
        <p:spPr>
          <a:xfrm>
            <a:off x="4709683" y="2203684"/>
            <a:ext cx="3686043" cy="1903553"/>
          </a:xfrm>
          <a:prstGeom prst="foldedCorner">
            <a:avLst/>
          </a:prstGeom>
          <a:solidFill>
            <a:srgbClr val="FFFF66"/>
          </a:solidFill>
          <a:ln w="12700" cap="flat" cmpd="sng" algn="ctr">
            <a:solidFill>
              <a:schemeClr val="tx1"/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endParaRPr lang="ja-JP" sz="2400" kern="100" dirty="0">
              <a:effectLst/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28" name="サブタイトル 2"/>
          <p:cNvSpPr>
            <a:spLocks noGrp="1"/>
          </p:cNvSpPr>
          <p:nvPr>
            <p:ph type="subTitle" idx="1"/>
          </p:nvPr>
        </p:nvSpPr>
        <p:spPr>
          <a:xfrm>
            <a:off x="146050" y="999190"/>
            <a:ext cx="8775699" cy="5765084"/>
          </a:xfrm>
          <a:ln w="57150">
            <a:solidFill>
              <a:srgbClr val="0070C0"/>
            </a:solidFill>
          </a:ln>
        </p:spPr>
        <p:txBody>
          <a:bodyPr>
            <a:noAutofit/>
          </a:bodyPr>
          <a:lstStyle/>
          <a:p>
            <a:pPr algn="l"/>
            <a:endParaRPr lang="en-US" altLang="ja-JP" sz="36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l"/>
            <a:endParaRPr kumimoji="1" lang="ja-JP" altLang="en-US" sz="4400" b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6" name="メモ 15"/>
          <p:cNvSpPr/>
          <p:nvPr/>
        </p:nvSpPr>
        <p:spPr>
          <a:xfrm>
            <a:off x="608682" y="2222252"/>
            <a:ext cx="3686043" cy="1903553"/>
          </a:xfrm>
          <a:prstGeom prst="foldedCorner">
            <a:avLst/>
          </a:prstGeom>
          <a:solidFill>
            <a:srgbClr val="66FFFF"/>
          </a:solidFill>
          <a:ln w="12700" cap="flat" cmpd="sng" algn="ctr">
            <a:solidFill>
              <a:schemeClr val="tx1"/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endParaRPr lang="ja-JP" sz="2400" kern="100" dirty="0">
              <a:effectLst/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DF115982-85A3-4B4C-B0E3-D86446DB6834}"/>
              </a:ext>
            </a:extLst>
          </p:cNvPr>
          <p:cNvSpPr txBox="1"/>
          <p:nvPr/>
        </p:nvSpPr>
        <p:spPr>
          <a:xfrm>
            <a:off x="635029" y="2232372"/>
            <a:ext cx="385519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「話し合いで～～君の～考えを聞き、元の自分の考えから、さらに～と考えるようになった」</a:t>
            </a:r>
            <a:endParaRPr lang="en-US" altLang="ja-JP" sz="2400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2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と、振り返りに記述していた。</a:t>
            </a:r>
            <a:endParaRPr lang="en-US" altLang="ja-JP" sz="2400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2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（生徒）　　　　　　</a:t>
            </a:r>
            <a:r>
              <a:rPr kumimoji="1" lang="ja-JP" altLang="en-US" sz="2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〇〇</a:t>
            </a:r>
            <a:endParaRPr kumimoji="1" lang="en-US" altLang="ja-JP" sz="2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FB243452-1D6A-433E-84A7-059292705C14}"/>
              </a:ext>
            </a:extLst>
          </p:cNvPr>
          <p:cNvSpPr txBox="1"/>
          <p:nvPr/>
        </p:nvSpPr>
        <p:spPr>
          <a:xfrm>
            <a:off x="1982945" y="1074217"/>
            <a:ext cx="6800234" cy="10912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600" dirty="0">
                <a:latin typeface="Meiryo UI" panose="020B0604030504040204" pitchFamily="50" charset="-128"/>
                <a:ea typeface="Meiryo UI" panose="020B0604030504040204" pitchFamily="50" charset="-128"/>
              </a:rPr>
              <a:t> 生徒や教師の姿から、</a:t>
            </a:r>
            <a:endParaRPr kumimoji="1" lang="en-US" altLang="ja-JP" sz="3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2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いいね＝成果</a:t>
            </a:r>
            <a:r>
              <a:rPr lang="ja-JP" altLang="en-US" sz="3600" dirty="0">
                <a:latin typeface="Meiryo UI" panose="020B0604030504040204" pitchFamily="50" charset="-128"/>
                <a:ea typeface="Meiryo UI" panose="020B0604030504040204" pitchFamily="50" charset="-128"/>
              </a:rPr>
              <a:t>　     </a:t>
            </a:r>
            <a:r>
              <a:rPr lang="ja-JP" altLang="en-US" sz="2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ちょっと･･･＝課題</a:t>
            </a:r>
            <a:r>
              <a:rPr lang="ja-JP" altLang="en-US" sz="3600" dirty="0">
                <a:latin typeface="Meiryo UI" panose="020B0604030504040204" pitchFamily="50" charset="-128"/>
                <a:ea typeface="Meiryo UI" panose="020B0604030504040204" pitchFamily="50" charset="-128"/>
              </a:rPr>
              <a:t>　　</a:t>
            </a:r>
            <a:endParaRPr kumimoji="1" lang="en-US" altLang="ja-JP" sz="3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7" name="四角形: 角を丸くする 16"/>
          <p:cNvSpPr/>
          <p:nvPr/>
        </p:nvSpPr>
        <p:spPr>
          <a:xfrm>
            <a:off x="8602756" y="58644"/>
            <a:ext cx="463550" cy="234950"/>
          </a:xfrm>
          <a:prstGeom prst="round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８</a:t>
            </a:r>
            <a:endParaRPr kumimoji="1" lang="ja-JP" altLang="en-US" sz="14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pSp>
        <p:nvGrpSpPr>
          <p:cNvPr id="29" name="グループ化 28"/>
          <p:cNvGrpSpPr/>
          <p:nvPr/>
        </p:nvGrpSpPr>
        <p:grpSpPr>
          <a:xfrm>
            <a:off x="310893" y="404664"/>
            <a:ext cx="1784350" cy="1620000"/>
            <a:chOff x="6628149" y="317500"/>
            <a:chExt cx="1784350" cy="1620000"/>
          </a:xfrm>
        </p:grpSpPr>
        <p:sp>
          <p:nvSpPr>
            <p:cNvPr id="30" name="楕円 7"/>
            <p:cNvSpPr/>
            <p:nvPr/>
          </p:nvSpPr>
          <p:spPr>
            <a:xfrm>
              <a:off x="6680200" y="317500"/>
              <a:ext cx="1620000" cy="1620000"/>
            </a:xfrm>
            <a:prstGeom prst="ellipse">
              <a:avLst/>
            </a:prstGeom>
            <a:solidFill>
              <a:srgbClr val="0070C0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320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31" name="テキスト ボックス 30"/>
            <p:cNvSpPr txBox="1"/>
            <p:nvPr/>
          </p:nvSpPr>
          <p:spPr>
            <a:xfrm>
              <a:off x="6628149" y="635000"/>
              <a:ext cx="1784350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5400" b="1" dirty="0">
                  <a:solidFill>
                    <a:schemeClr val="bg1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協議</a:t>
              </a:r>
              <a:endParaRPr kumimoji="1" lang="ja-JP" altLang="en-US" sz="54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</p:grpSp>
      <p:sp>
        <p:nvSpPr>
          <p:cNvPr id="17" name="メモ 16"/>
          <p:cNvSpPr/>
          <p:nvPr/>
        </p:nvSpPr>
        <p:spPr>
          <a:xfrm>
            <a:off x="4709682" y="3959485"/>
            <a:ext cx="3686043" cy="1777775"/>
          </a:xfrm>
          <a:prstGeom prst="foldedCorner">
            <a:avLst/>
          </a:prstGeom>
          <a:solidFill>
            <a:srgbClr val="FFA7A9"/>
          </a:solidFill>
          <a:ln w="12700" cap="flat" cmpd="sng" algn="ctr">
            <a:solidFill>
              <a:schemeClr val="tx1"/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endParaRPr lang="ja-JP" sz="2400" kern="100" dirty="0">
              <a:effectLst/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FB243452-1D6A-433E-84A7-059292705C14}"/>
              </a:ext>
            </a:extLst>
          </p:cNvPr>
          <p:cNvSpPr txBox="1"/>
          <p:nvPr/>
        </p:nvSpPr>
        <p:spPr>
          <a:xfrm>
            <a:off x="369427" y="5603117"/>
            <a:ext cx="9024722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600" dirty="0">
                <a:latin typeface="Meiryo UI" panose="020B0604030504040204" pitchFamily="50" charset="-128"/>
                <a:ea typeface="Meiryo UI" panose="020B0604030504040204" pitchFamily="50" charset="-128"/>
              </a:rPr>
              <a:t> 　</a:t>
            </a:r>
            <a:r>
              <a:rPr lang="ja-JP" altLang="en-US" sz="2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ja-JP" altLang="en-US" sz="28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　　　　　　　　　　　</a:t>
            </a:r>
            <a:r>
              <a:rPr lang="ja-JP" altLang="en-US" sz="2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　　　　　こうすれば！＝</a:t>
            </a:r>
            <a:r>
              <a:rPr lang="ja-JP" altLang="en-US" sz="28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改善策</a:t>
            </a:r>
            <a:endParaRPr lang="en-US" altLang="ja-JP" sz="28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lang="en-US" altLang="ja-JP" sz="2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3600" dirty="0">
                <a:latin typeface="Meiryo UI" panose="020B0604030504040204" pitchFamily="50" charset="-128"/>
                <a:ea typeface="Meiryo UI" panose="020B0604030504040204" pitchFamily="50" charset="-128"/>
              </a:rPr>
              <a:t>　　</a:t>
            </a:r>
            <a:endParaRPr kumimoji="1" lang="en-US" altLang="ja-JP" sz="3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DF115982-85A3-4B4C-B0E3-D86446DB6834}"/>
              </a:ext>
            </a:extLst>
          </p:cNvPr>
          <p:cNvSpPr txBox="1"/>
          <p:nvPr/>
        </p:nvSpPr>
        <p:spPr>
          <a:xfrm>
            <a:off x="4774837" y="4125805"/>
            <a:ext cx="385519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生徒に投げかける問いの質と量を検討し、絞り込むとよい</a:t>
            </a:r>
            <a:endParaRPr lang="en-US" altLang="ja-JP" sz="2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のでは。　　　　　　</a:t>
            </a:r>
            <a:endParaRPr lang="en-US" altLang="ja-JP" sz="2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　　　　　　　　　　　　〇〇</a:t>
            </a:r>
            <a:endParaRPr kumimoji="1" lang="en-US" altLang="ja-JP" sz="2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DF115982-85A3-4B4C-B0E3-D86446DB6834}"/>
              </a:ext>
            </a:extLst>
          </p:cNvPr>
          <p:cNvSpPr txBox="1"/>
          <p:nvPr/>
        </p:nvSpPr>
        <p:spPr>
          <a:xfrm>
            <a:off x="4741401" y="2399064"/>
            <a:ext cx="385519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他の課題に時間がかかり、本時の中心となる課題に時間をかけることができていなかった。　　　　　　</a:t>
            </a:r>
            <a:endParaRPr lang="en-US" altLang="ja-JP" sz="2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2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（生徒）</a:t>
            </a:r>
            <a:r>
              <a:rPr kumimoji="1"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　　　　　　　〇〇</a:t>
            </a:r>
            <a:endParaRPr kumimoji="1" lang="en-US" altLang="ja-JP" sz="2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2" name="テキスト ボックス 31">
            <a:extLst>
              <a:ext uri="{FF2B5EF4-FFF2-40B4-BE49-F238E27FC236}">
                <a16:creationId xmlns:a16="http://schemas.microsoft.com/office/drawing/2014/main" id="{2B9EB0CF-A097-4608-ABBC-4AA45AEB04D8}"/>
              </a:ext>
            </a:extLst>
          </p:cNvPr>
          <p:cNvSpPr txBox="1"/>
          <p:nvPr/>
        </p:nvSpPr>
        <p:spPr>
          <a:xfrm>
            <a:off x="63636" y="6120476"/>
            <a:ext cx="911592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600" dirty="0">
                <a:latin typeface="Meiryo UI" panose="020B0604030504040204" pitchFamily="50" charset="-128"/>
                <a:ea typeface="Meiryo UI" panose="020B0604030504040204" pitchFamily="50" charset="-128"/>
              </a:rPr>
              <a:t>●</a:t>
            </a:r>
            <a:r>
              <a:rPr kumimoji="1" lang="en-US" altLang="ja-JP" sz="3600" dirty="0">
                <a:latin typeface="Meiryo UI" panose="020B0604030504040204" pitchFamily="50" charset="-128"/>
                <a:ea typeface="Meiryo UI" panose="020B0604030504040204" pitchFamily="50" charset="-128"/>
              </a:rPr>
              <a:t>1</a:t>
            </a:r>
            <a:r>
              <a:rPr kumimoji="1" lang="ja-JP" altLang="en-US" sz="3600" dirty="0">
                <a:latin typeface="Meiryo UI" panose="020B0604030504040204" pitchFamily="50" charset="-128"/>
                <a:ea typeface="Meiryo UI" panose="020B0604030504040204" pitchFamily="50" charset="-128"/>
              </a:rPr>
              <a:t>枚</a:t>
            </a:r>
            <a:r>
              <a:rPr kumimoji="1" lang="en-US" altLang="ja-JP" sz="3600" dirty="0">
                <a:latin typeface="Meiryo UI" panose="020B0604030504040204" pitchFamily="50" charset="-128"/>
                <a:ea typeface="Meiryo UI" panose="020B0604030504040204" pitchFamily="50" charset="-128"/>
              </a:rPr>
              <a:t>1</a:t>
            </a:r>
            <a:r>
              <a:rPr kumimoji="1" lang="ja-JP" altLang="en-US" sz="3600" dirty="0">
                <a:latin typeface="Meiryo UI" panose="020B0604030504040204" pitchFamily="50" charset="-128"/>
                <a:ea typeface="Meiryo UI" panose="020B0604030504040204" pitchFamily="50" charset="-128"/>
              </a:rPr>
              <a:t>項目 ●短文で </a:t>
            </a:r>
            <a:r>
              <a:rPr kumimoji="1" lang="ja-JP" altLang="en-US" sz="36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●</a:t>
            </a:r>
            <a:r>
              <a:rPr lang="ja-JP" altLang="en-US" sz="3600" dirty="0">
                <a:latin typeface="Meiryo UI" panose="020B0604030504040204" pitchFamily="50" charset="-128"/>
                <a:ea typeface="Meiryo UI" panose="020B0604030504040204" pitchFamily="50" charset="-128"/>
              </a:rPr>
              <a:t>氏名</a:t>
            </a:r>
            <a:r>
              <a:rPr kumimoji="1" lang="ja-JP" altLang="en-US" sz="36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も記入</a:t>
            </a:r>
            <a:endParaRPr kumimoji="1" lang="en-US" altLang="ja-JP" sz="3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15" name="図 14">
            <a:extLst>
              <a:ext uri="{FF2B5EF4-FFF2-40B4-BE49-F238E27FC236}">
                <a16:creationId xmlns:a16="http://schemas.microsoft.com/office/drawing/2014/main" id="{90577AFE-5ACE-483A-98AD-25A3616FA426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 rot="1619988" flipH="1">
            <a:off x="8129262" y="4534500"/>
            <a:ext cx="532928" cy="2329476"/>
          </a:xfrm>
          <a:prstGeom prst="rect">
            <a:avLst/>
          </a:prstGeom>
        </p:spPr>
      </p:pic>
      <p:sp>
        <p:nvSpPr>
          <p:cNvPr id="33" name="テキスト ボックス 32">
            <a:extLst>
              <a:ext uri="{FF2B5EF4-FFF2-40B4-BE49-F238E27FC236}">
                <a16:creationId xmlns:a16="http://schemas.microsoft.com/office/drawing/2014/main" id="{DF115982-85A3-4B4C-B0E3-D86446DB6834}"/>
              </a:ext>
            </a:extLst>
          </p:cNvPr>
          <p:cNvSpPr txBox="1"/>
          <p:nvPr/>
        </p:nvSpPr>
        <p:spPr>
          <a:xfrm>
            <a:off x="562770" y="4212230"/>
            <a:ext cx="385519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授業開始時に、本時の流れを確認することに加え、ルーブリックを示すことで、生徒はゴールのイメージがより確かになった。</a:t>
            </a:r>
            <a:endParaRPr lang="en-US" altLang="ja-JP" sz="2400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2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（</a:t>
            </a:r>
            <a:r>
              <a:rPr kumimoji="1" lang="ja-JP" altLang="en-US" sz="2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教師）</a:t>
            </a:r>
            <a:r>
              <a:rPr kumimoji="1"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　　　　　　　〇〇</a:t>
            </a:r>
            <a:endParaRPr kumimoji="1" lang="en-US" altLang="ja-JP" sz="2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4" name="テキスト ボックス 33">
            <a:extLst>
              <a:ext uri="{FF2B5EF4-FFF2-40B4-BE49-F238E27FC236}">
                <a16:creationId xmlns:a16="http://schemas.microsoft.com/office/drawing/2014/main" id="{FB243452-1D6A-433E-84A7-059292705C14}"/>
              </a:ext>
            </a:extLst>
          </p:cNvPr>
          <p:cNvSpPr txBox="1"/>
          <p:nvPr/>
        </p:nvSpPr>
        <p:spPr>
          <a:xfrm>
            <a:off x="1934936" y="475970"/>
            <a:ext cx="666166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800" b="1" dirty="0">
                <a:solidFill>
                  <a:srgbClr val="0070C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個人で付箋の</a:t>
            </a:r>
            <a:r>
              <a:rPr lang="ja-JP" altLang="en-US" sz="2800" b="1" dirty="0" smtClean="0">
                <a:solidFill>
                  <a:srgbClr val="0070C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記入</a:t>
            </a:r>
            <a:endParaRPr kumimoji="1" lang="en-US" altLang="ja-JP" sz="2800" b="1" dirty="0">
              <a:solidFill>
                <a:srgbClr val="0070C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87833257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図 1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18650" y="947849"/>
            <a:ext cx="3732431" cy="5461019"/>
          </a:xfrm>
          <a:prstGeom prst="rect">
            <a:avLst/>
          </a:prstGeom>
        </p:spPr>
      </p:pic>
      <p:sp>
        <p:nvSpPr>
          <p:cNvPr id="7" name="四角形: 角を丸くする 16"/>
          <p:cNvSpPr/>
          <p:nvPr/>
        </p:nvSpPr>
        <p:spPr>
          <a:xfrm>
            <a:off x="8602756" y="58644"/>
            <a:ext cx="463550" cy="234950"/>
          </a:xfrm>
          <a:prstGeom prst="round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９</a:t>
            </a:r>
            <a:endParaRPr kumimoji="1" lang="ja-JP" altLang="en-US" sz="14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8" name="サブタイトル 2"/>
          <p:cNvSpPr txBox="1">
            <a:spLocks/>
          </p:cNvSpPr>
          <p:nvPr/>
        </p:nvSpPr>
        <p:spPr>
          <a:xfrm>
            <a:off x="146049" y="1037827"/>
            <a:ext cx="8775699" cy="5487517"/>
          </a:xfrm>
          <a:prstGeom prst="rect">
            <a:avLst/>
          </a:prstGeom>
          <a:ln w="57150">
            <a:solidFill>
              <a:srgbClr val="0070C0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altLang="ja-JP" sz="4000" b="1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lang="ja-JP" altLang="en-US" sz="4800" b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grpSp>
        <p:nvGrpSpPr>
          <p:cNvPr id="9" name="グループ化 8"/>
          <p:cNvGrpSpPr/>
          <p:nvPr/>
        </p:nvGrpSpPr>
        <p:grpSpPr>
          <a:xfrm>
            <a:off x="242132" y="404664"/>
            <a:ext cx="1784350" cy="1620000"/>
            <a:chOff x="6598025" y="317500"/>
            <a:chExt cx="1784350" cy="1620000"/>
          </a:xfrm>
        </p:grpSpPr>
        <p:sp>
          <p:nvSpPr>
            <p:cNvPr id="10" name="楕円 7"/>
            <p:cNvSpPr/>
            <p:nvPr/>
          </p:nvSpPr>
          <p:spPr>
            <a:xfrm>
              <a:off x="6680200" y="317500"/>
              <a:ext cx="1620000" cy="1620000"/>
            </a:xfrm>
            <a:prstGeom prst="ellipse">
              <a:avLst/>
            </a:prstGeom>
            <a:solidFill>
              <a:srgbClr val="0070C0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320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11" name="テキスト ボックス 10"/>
            <p:cNvSpPr txBox="1"/>
            <p:nvPr/>
          </p:nvSpPr>
          <p:spPr>
            <a:xfrm>
              <a:off x="6598025" y="664138"/>
              <a:ext cx="1784350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5400" b="1" dirty="0">
                  <a:solidFill>
                    <a:schemeClr val="bg1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協議</a:t>
              </a:r>
              <a:endParaRPr kumimoji="1" lang="ja-JP" altLang="en-US" sz="54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</p:grpSp>
      <p:sp>
        <p:nvSpPr>
          <p:cNvPr id="12" name="テキスト ボックス 11"/>
          <p:cNvSpPr txBox="1"/>
          <p:nvPr/>
        </p:nvSpPr>
        <p:spPr>
          <a:xfrm>
            <a:off x="48167" y="2024664"/>
            <a:ext cx="5351798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6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１ </a:t>
            </a:r>
            <a:r>
              <a:rPr lang="ja-JP" altLang="en-US" sz="36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生徒</a:t>
            </a:r>
            <a:r>
              <a:rPr lang="ja-JP" altLang="en-US" sz="36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の</a:t>
            </a:r>
            <a:r>
              <a:rPr lang="ja-JP" altLang="en-US" sz="36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姿を添付→分類</a:t>
            </a:r>
            <a:endParaRPr kumimoji="1" lang="en-US" altLang="ja-JP" sz="36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endParaRPr lang="en-US" altLang="ja-JP" sz="24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36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２ 生徒の姿の要因となる</a:t>
            </a:r>
            <a:endParaRPr lang="en-US" altLang="ja-JP" sz="3600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36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教師の姿を添付</a:t>
            </a:r>
            <a:endParaRPr lang="en-US" altLang="ja-JP" sz="3600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36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（関連付ける）</a:t>
            </a:r>
            <a:r>
              <a:rPr kumimoji="1" lang="en-US" altLang="ja-JP" sz="36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    </a:t>
            </a:r>
            <a:endParaRPr kumimoji="1" lang="en-US" altLang="ja-JP" sz="36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kumimoji="1" lang="ja-JP" altLang="en-US" sz="36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３ 改善策の添付</a:t>
            </a:r>
            <a:endParaRPr kumimoji="1" lang="en-US" altLang="ja-JP" sz="3600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36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r>
              <a:rPr lang="ja-JP" altLang="en-US" sz="36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（補足の書き込みも）</a:t>
            </a:r>
            <a:r>
              <a:rPr kumimoji="1" lang="ja-JP" altLang="en-US" sz="36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endParaRPr kumimoji="1" lang="en-US" altLang="ja-JP" sz="3600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36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４ 発表</a:t>
            </a:r>
            <a:r>
              <a:rPr lang="ja-JP" altLang="en-US" sz="36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内容決定</a:t>
            </a:r>
            <a:endParaRPr kumimoji="1" lang="en-US" altLang="ja-JP" sz="36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endParaRPr lang="en-US" altLang="ja-JP" sz="36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07263332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図 1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18650" y="947849"/>
            <a:ext cx="3732431" cy="5461019"/>
          </a:xfrm>
          <a:prstGeom prst="rect">
            <a:avLst/>
          </a:prstGeom>
        </p:spPr>
      </p:pic>
      <p:sp>
        <p:nvSpPr>
          <p:cNvPr id="7" name="四角形: 角を丸くする 16"/>
          <p:cNvSpPr/>
          <p:nvPr/>
        </p:nvSpPr>
        <p:spPr>
          <a:xfrm>
            <a:off x="8602756" y="58644"/>
            <a:ext cx="463550" cy="234950"/>
          </a:xfrm>
          <a:prstGeom prst="round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4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９</a:t>
            </a:r>
            <a:endParaRPr kumimoji="1" lang="ja-JP" altLang="en-US" sz="14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8" name="サブタイトル 2"/>
          <p:cNvSpPr txBox="1">
            <a:spLocks/>
          </p:cNvSpPr>
          <p:nvPr/>
        </p:nvSpPr>
        <p:spPr>
          <a:xfrm>
            <a:off x="146049" y="1037827"/>
            <a:ext cx="8775699" cy="5487517"/>
          </a:xfrm>
          <a:prstGeom prst="rect">
            <a:avLst/>
          </a:prstGeom>
          <a:ln w="57150">
            <a:solidFill>
              <a:srgbClr val="0070C0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altLang="ja-JP" sz="4000" b="1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lang="ja-JP" altLang="en-US" sz="4800" b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grpSp>
        <p:nvGrpSpPr>
          <p:cNvPr id="9" name="グループ化 8"/>
          <p:cNvGrpSpPr/>
          <p:nvPr/>
        </p:nvGrpSpPr>
        <p:grpSpPr>
          <a:xfrm>
            <a:off x="242132" y="404664"/>
            <a:ext cx="1784350" cy="1620000"/>
            <a:chOff x="6598025" y="317500"/>
            <a:chExt cx="1784350" cy="1620000"/>
          </a:xfrm>
        </p:grpSpPr>
        <p:sp>
          <p:nvSpPr>
            <p:cNvPr id="10" name="楕円 7"/>
            <p:cNvSpPr/>
            <p:nvPr/>
          </p:nvSpPr>
          <p:spPr>
            <a:xfrm>
              <a:off x="6680200" y="317500"/>
              <a:ext cx="1620000" cy="1620000"/>
            </a:xfrm>
            <a:prstGeom prst="ellipse">
              <a:avLst/>
            </a:prstGeom>
            <a:solidFill>
              <a:srgbClr val="0070C0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320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11" name="テキスト ボックス 10"/>
            <p:cNvSpPr txBox="1"/>
            <p:nvPr/>
          </p:nvSpPr>
          <p:spPr>
            <a:xfrm>
              <a:off x="6598025" y="621203"/>
              <a:ext cx="1784350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5400" b="1" dirty="0">
                  <a:solidFill>
                    <a:schemeClr val="bg1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協議</a:t>
              </a:r>
              <a:endParaRPr kumimoji="1" lang="ja-JP" altLang="en-US" sz="54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</p:grpSp>
      <p:sp>
        <p:nvSpPr>
          <p:cNvPr id="12" name="テキスト ボックス 11"/>
          <p:cNvSpPr txBox="1"/>
          <p:nvPr/>
        </p:nvSpPr>
        <p:spPr>
          <a:xfrm>
            <a:off x="48167" y="2024664"/>
            <a:ext cx="5351798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6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１ </a:t>
            </a:r>
            <a:r>
              <a:rPr lang="ja-JP" altLang="en-US" sz="36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生徒</a:t>
            </a:r>
            <a:r>
              <a:rPr lang="ja-JP" altLang="en-US" sz="36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の</a:t>
            </a:r>
            <a:r>
              <a:rPr lang="ja-JP" altLang="en-US" sz="36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姿を添付→分類</a:t>
            </a:r>
            <a:endParaRPr kumimoji="1" lang="en-US" altLang="ja-JP" sz="36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endParaRPr lang="en-US" altLang="ja-JP" sz="24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3600" dirty="0" smtClean="0">
                <a:solidFill>
                  <a:schemeClr val="bg1">
                    <a:lumMod val="9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２ 生徒の姿の要因となる</a:t>
            </a:r>
            <a:endParaRPr lang="en-US" altLang="ja-JP" sz="3600" dirty="0" smtClean="0">
              <a:solidFill>
                <a:schemeClr val="bg1">
                  <a:lumMod val="9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3600" dirty="0" smtClean="0">
                <a:solidFill>
                  <a:schemeClr val="bg1">
                    <a:lumMod val="9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教師の姿を添付</a:t>
            </a:r>
            <a:endParaRPr lang="en-US" altLang="ja-JP" sz="3600" dirty="0" smtClean="0">
              <a:solidFill>
                <a:schemeClr val="bg1">
                  <a:lumMod val="9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3600" dirty="0" smtClean="0">
                <a:solidFill>
                  <a:schemeClr val="bg1">
                    <a:lumMod val="9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（関連付ける）</a:t>
            </a:r>
            <a:r>
              <a:rPr kumimoji="1" lang="en-US" altLang="ja-JP" sz="3600" dirty="0" smtClean="0">
                <a:solidFill>
                  <a:schemeClr val="bg1">
                    <a:lumMod val="9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    </a:t>
            </a:r>
            <a:endParaRPr kumimoji="1" lang="en-US" altLang="ja-JP" sz="3600" dirty="0">
              <a:solidFill>
                <a:schemeClr val="bg1">
                  <a:lumMod val="9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kumimoji="1" lang="ja-JP" altLang="en-US" sz="3600" dirty="0" smtClean="0">
                <a:solidFill>
                  <a:schemeClr val="bg1">
                    <a:lumMod val="9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３ 改善策の添付</a:t>
            </a:r>
            <a:endParaRPr kumimoji="1" lang="en-US" altLang="ja-JP" sz="3600" dirty="0" smtClean="0">
              <a:solidFill>
                <a:schemeClr val="bg1">
                  <a:lumMod val="9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3600" dirty="0">
                <a:solidFill>
                  <a:schemeClr val="bg1">
                    <a:lumMod val="9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r>
              <a:rPr lang="ja-JP" altLang="en-US" sz="3600" dirty="0" smtClean="0">
                <a:solidFill>
                  <a:schemeClr val="bg1">
                    <a:lumMod val="9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（補足の書き込み）</a:t>
            </a:r>
            <a:r>
              <a:rPr kumimoji="1" lang="ja-JP" altLang="en-US" sz="3600" dirty="0">
                <a:solidFill>
                  <a:schemeClr val="bg1">
                    <a:lumMod val="9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endParaRPr kumimoji="1" lang="en-US" altLang="ja-JP" sz="3600" dirty="0" smtClean="0">
              <a:solidFill>
                <a:schemeClr val="bg1">
                  <a:lumMod val="9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3600" dirty="0" smtClean="0">
                <a:solidFill>
                  <a:schemeClr val="bg1">
                    <a:lumMod val="9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４ 発表</a:t>
            </a:r>
            <a:r>
              <a:rPr lang="ja-JP" altLang="en-US" sz="3600" dirty="0">
                <a:solidFill>
                  <a:schemeClr val="bg1">
                    <a:lumMod val="9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内容決定</a:t>
            </a:r>
            <a:endParaRPr kumimoji="1" lang="en-US" altLang="ja-JP" sz="3600" dirty="0">
              <a:solidFill>
                <a:schemeClr val="bg1">
                  <a:lumMod val="9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endParaRPr lang="en-US" altLang="ja-JP" sz="36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34" name="メモ 33"/>
          <p:cNvSpPr/>
          <p:nvPr/>
        </p:nvSpPr>
        <p:spPr>
          <a:xfrm>
            <a:off x="7180998" y="2878458"/>
            <a:ext cx="891222" cy="542922"/>
          </a:xfrm>
          <a:prstGeom prst="foldedCorner">
            <a:avLst/>
          </a:prstGeom>
          <a:solidFill>
            <a:srgbClr val="21C5F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endParaRPr kumimoji="1" lang="en-US" altLang="ja-JP" sz="14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algn="ctr"/>
            <a:r>
              <a:rPr kumimoji="1" lang="ja-JP" altLang="en-US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生徒</a:t>
            </a:r>
            <a:endParaRPr kumimoji="1" lang="en-US" altLang="ja-JP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35" name="メモ 21">
            <a:extLst>
              <a:ext uri="{FF2B5EF4-FFF2-40B4-BE49-F238E27FC236}">
                <a16:creationId xmlns:a16="http://schemas.microsoft.com/office/drawing/2014/main" id="{9F82C5E6-9FD6-4072-B430-7A460C04D121}"/>
              </a:ext>
            </a:extLst>
          </p:cNvPr>
          <p:cNvSpPr/>
          <p:nvPr/>
        </p:nvSpPr>
        <p:spPr>
          <a:xfrm>
            <a:off x="5651681" y="2776035"/>
            <a:ext cx="891222" cy="607596"/>
          </a:xfrm>
          <a:prstGeom prst="foldedCorner">
            <a:avLst/>
          </a:prstGeom>
          <a:solidFill>
            <a:srgbClr val="FFFF6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endParaRPr kumimoji="1" lang="en-US" altLang="ja-JP" sz="14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algn="ctr"/>
            <a:r>
              <a:rPr kumimoji="1" lang="ja-JP" altLang="en-US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生徒</a:t>
            </a:r>
            <a:endParaRPr kumimoji="1" lang="en-US" altLang="ja-JP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36" name="メモ 21">
            <a:extLst>
              <a:ext uri="{FF2B5EF4-FFF2-40B4-BE49-F238E27FC236}">
                <a16:creationId xmlns:a16="http://schemas.microsoft.com/office/drawing/2014/main" id="{639C514E-F39C-4308-9E67-34762ECF77FD}"/>
              </a:ext>
            </a:extLst>
          </p:cNvPr>
          <p:cNvSpPr/>
          <p:nvPr/>
        </p:nvSpPr>
        <p:spPr>
          <a:xfrm>
            <a:off x="5671861" y="5502057"/>
            <a:ext cx="891222" cy="607596"/>
          </a:xfrm>
          <a:prstGeom prst="foldedCorner">
            <a:avLst/>
          </a:prstGeom>
          <a:solidFill>
            <a:srgbClr val="FFFF6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endParaRPr kumimoji="1" lang="en-US" altLang="ja-JP" sz="14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algn="ctr"/>
            <a:r>
              <a:rPr kumimoji="1" lang="ja-JP" altLang="en-US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生徒</a:t>
            </a:r>
            <a:endParaRPr kumimoji="1" lang="en-US" altLang="ja-JP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39" name="メモ 20">
            <a:extLst>
              <a:ext uri="{FF2B5EF4-FFF2-40B4-BE49-F238E27FC236}">
                <a16:creationId xmlns:a16="http://schemas.microsoft.com/office/drawing/2014/main" id="{43434E88-F304-448D-B0ED-2F9EFAA7363E}"/>
              </a:ext>
            </a:extLst>
          </p:cNvPr>
          <p:cNvSpPr/>
          <p:nvPr/>
        </p:nvSpPr>
        <p:spPr>
          <a:xfrm>
            <a:off x="7783086" y="3870692"/>
            <a:ext cx="891222" cy="542922"/>
          </a:xfrm>
          <a:prstGeom prst="foldedCorner">
            <a:avLst/>
          </a:prstGeom>
          <a:solidFill>
            <a:srgbClr val="21C5F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endParaRPr kumimoji="1" lang="en-US" altLang="ja-JP" sz="14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algn="ctr"/>
            <a:r>
              <a:rPr kumimoji="1" lang="ja-JP" altLang="en-US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生徒</a:t>
            </a:r>
            <a:endParaRPr kumimoji="1" lang="en-US" altLang="ja-JP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40" name="メモ 20">
            <a:extLst>
              <a:ext uri="{FF2B5EF4-FFF2-40B4-BE49-F238E27FC236}">
                <a16:creationId xmlns:a16="http://schemas.microsoft.com/office/drawing/2014/main" id="{B369FA01-AD89-46EA-B626-E37648A531F6}"/>
              </a:ext>
            </a:extLst>
          </p:cNvPr>
          <p:cNvSpPr/>
          <p:nvPr/>
        </p:nvSpPr>
        <p:spPr>
          <a:xfrm>
            <a:off x="6133952" y="3979868"/>
            <a:ext cx="891222" cy="542922"/>
          </a:xfrm>
          <a:prstGeom prst="foldedCorner">
            <a:avLst/>
          </a:prstGeom>
          <a:solidFill>
            <a:srgbClr val="21C5F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endParaRPr kumimoji="1" lang="en-US" altLang="ja-JP" sz="14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algn="ctr"/>
            <a:r>
              <a:rPr kumimoji="1" lang="ja-JP" altLang="en-US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生徒</a:t>
            </a:r>
            <a:endParaRPr kumimoji="1" lang="en-US" altLang="ja-JP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41" name="メモ 20">
            <a:extLst>
              <a:ext uri="{FF2B5EF4-FFF2-40B4-BE49-F238E27FC236}">
                <a16:creationId xmlns:a16="http://schemas.microsoft.com/office/drawing/2014/main" id="{43434E88-F304-448D-B0ED-2F9EFAA7363E}"/>
              </a:ext>
            </a:extLst>
          </p:cNvPr>
          <p:cNvSpPr/>
          <p:nvPr/>
        </p:nvSpPr>
        <p:spPr>
          <a:xfrm>
            <a:off x="7452320" y="5230596"/>
            <a:ext cx="891222" cy="542922"/>
          </a:xfrm>
          <a:prstGeom prst="foldedCorner">
            <a:avLst/>
          </a:prstGeom>
          <a:solidFill>
            <a:srgbClr val="21C5F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endParaRPr kumimoji="1" lang="en-US" altLang="ja-JP" sz="14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algn="ctr"/>
            <a:r>
              <a:rPr kumimoji="1" lang="ja-JP" altLang="en-US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生徒</a:t>
            </a:r>
            <a:endParaRPr kumimoji="1" lang="en-US" altLang="ja-JP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42" name="メモ 41"/>
          <p:cNvSpPr/>
          <p:nvPr/>
        </p:nvSpPr>
        <p:spPr>
          <a:xfrm>
            <a:off x="5688341" y="1402988"/>
            <a:ext cx="891222" cy="542922"/>
          </a:xfrm>
          <a:prstGeom prst="foldedCorner">
            <a:avLst/>
          </a:prstGeom>
          <a:solidFill>
            <a:srgbClr val="21C5F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endParaRPr kumimoji="1" lang="en-US" altLang="ja-JP" sz="14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algn="ctr"/>
            <a:r>
              <a:rPr kumimoji="1" lang="ja-JP" altLang="en-US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生徒</a:t>
            </a:r>
            <a:endParaRPr kumimoji="1" lang="en-US" altLang="ja-JP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8" name="角丸四角形 17"/>
          <p:cNvSpPr/>
          <p:nvPr/>
        </p:nvSpPr>
        <p:spPr>
          <a:xfrm>
            <a:off x="7025174" y="2803678"/>
            <a:ext cx="1795298" cy="1719112"/>
          </a:xfrm>
          <a:prstGeom prst="roundRect">
            <a:avLst/>
          </a:prstGeom>
          <a:noFill/>
          <a:ln w="3810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kumimoji="1" lang="ja-JP" altLang="en-US"/>
          </a:p>
        </p:txBody>
      </p:sp>
      <p:cxnSp>
        <p:nvCxnSpPr>
          <p:cNvPr id="19" name="直線コネクタ 18"/>
          <p:cNvCxnSpPr>
            <a:stCxn id="37" idx="3"/>
          </p:cNvCxnSpPr>
          <p:nvPr/>
        </p:nvCxnSpPr>
        <p:spPr>
          <a:xfrm>
            <a:off x="6542903" y="3500107"/>
            <a:ext cx="189337" cy="479761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直線コネクタ 20"/>
          <p:cNvCxnSpPr/>
          <p:nvPr/>
        </p:nvCxnSpPr>
        <p:spPr>
          <a:xfrm>
            <a:off x="6390226" y="3500106"/>
            <a:ext cx="189337" cy="479761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メモ 21">
            <a:extLst>
              <a:ext uri="{FF2B5EF4-FFF2-40B4-BE49-F238E27FC236}">
                <a16:creationId xmlns:a16="http://schemas.microsoft.com/office/drawing/2014/main" id="{2EB117C0-E3D9-4353-B5AE-8DDF3C402E72}"/>
              </a:ext>
            </a:extLst>
          </p:cNvPr>
          <p:cNvSpPr/>
          <p:nvPr/>
        </p:nvSpPr>
        <p:spPr>
          <a:xfrm>
            <a:off x="5651681" y="3196309"/>
            <a:ext cx="891222" cy="607596"/>
          </a:xfrm>
          <a:prstGeom prst="foldedCorner">
            <a:avLst/>
          </a:prstGeom>
          <a:solidFill>
            <a:srgbClr val="FFFF6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endParaRPr kumimoji="1" lang="en-US" altLang="ja-JP" sz="14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algn="ctr"/>
            <a:r>
              <a:rPr kumimoji="1" lang="ja-JP" altLang="en-US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生徒</a:t>
            </a:r>
            <a:endParaRPr kumimoji="1" lang="en-US" altLang="ja-JP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cxnSp>
        <p:nvCxnSpPr>
          <p:cNvPr id="23" name="直線矢印コネクタ 22"/>
          <p:cNvCxnSpPr>
            <a:endCxn id="41" idx="0"/>
          </p:cNvCxnSpPr>
          <p:nvPr/>
        </p:nvCxnSpPr>
        <p:spPr>
          <a:xfrm>
            <a:off x="6911656" y="4507900"/>
            <a:ext cx="986275" cy="722696"/>
          </a:xfrm>
          <a:prstGeom prst="straightConnector1">
            <a:avLst/>
          </a:prstGeom>
          <a:ln w="38100"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2562882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図 1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18650" y="947849"/>
            <a:ext cx="3732431" cy="5461019"/>
          </a:xfrm>
          <a:prstGeom prst="rect">
            <a:avLst/>
          </a:prstGeom>
        </p:spPr>
      </p:pic>
      <p:sp>
        <p:nvSpPr>
          <p:cNvPr id="7" name="四角形: 角を丸くする 16"/>
          <p:cNvSpPr/>
          <p:nvPr/>
        </p:nvSpPr>
        <p:spPr>
          <a:xfrm>
            <a:off x="8602756" y="58644"/>
            <a:ext cx="463550" cy="234950"/>
          </a:xfrm>
          <a:prstGeom prst="round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10</a:t>
            </a:r>
            <a:endParaRPr kumimoji="1" lang="ja-JP" altLang="en-US" sz="14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8" name="サブタイトル 2"/>
          <p:cNvSpPr txBox="1">
            <a:spLocks/>
          </p:cNvSpPr>
          <p:nvPr/>
        </p:nvSpPr>
        <p:spPr>
          <a:xfrm>
            <a:off x="146049" y="1037827"/>
            <a:ext cx="8775699" cy="5487517"/>
          </a:xfrm>
          <a:prstGeom prst="rect">
            <a:avLst/>
          </a:prstGeom>
          <a:ln w="57150">
            <a:solidFill>
              <a:srgbClr val="0070C0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altLang="ja-JP" sz="4000" b="1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lang="ja-JP" altLang="en-US" sz="4800" b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grpSp>
        <p:nvGrpSpPr>
          <p:cNvPr id="9" name="グループ化 8"/>
          <p:cNvGrpSpPr/>
          <p:nvPr/>
        </p:nvGrpSpPr>
        <p:grpSpPr>
          <a:xfrm>
            <a:off x="242132" y="404664"/>
            <a:ext cx="1784350" cy="1620000"/>
            <a:chOff x="6598025" y="317500"/>
            <a:chExt cx="1784350" cy="1620000"/>
          </a:xfrm>
        </p:grpSpPr>
        <p:sp>
          <p:nvSpPr>
            <p:cNvPr id="10" name="楕円 7"/>
            <p:cNvSpPr/>
            <p:nvPr/>
          </p:nvSpPr>
          <p:spPr>
            <a:xfrm>
              <a:off x="6680200" y="317500"/>
              <a:ext cx="1620000" cy="1620000"/>
            </a:xfrm>
            <a:prstGeom prst="ellipse">
              <a:avLst/>
            </a:prstGeom>
            <a:solidFill>
              <a:srgbClr val="0070C0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320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11" name="テキスト ボックス 10"/>
            <p:cNvSpPr txBox="1"/>
            <p:nvPr/>
          </p:nvSpPr>
          <p:spPr>
            <a:xfrm>
              <a:off x="6598025" y="665835"/>
              <a:ext cx="1784350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5400" b="1" dirty="0" smtClean="0">
                  <a:solidFill>
                    <a:schemeClr val="bg1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協議</a:t>
              </a:r>
              <a:endParaRPr kumimoji="1" lang="ja-JP" altLang="en-US" sz="54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</p:grpSp>
      <p:sp>
        <p:nvSpPr>
          <p:cNvPr id="12" name="テキスト ボックス 11"/>
          <p:cNvSpPr txBox="1"/>
          <p:nvPr/>
        </p:nvSpPr>
        <p:spPr>
          <a:xfrm>
            <a:off x="48167" y="2024664"/>
            <a:ext cx="5351798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600" dirty="0" smtClean="0">
                <a:solidFill>
                  <a:schemeClr val="bg1">
                    <a:lumMod val="9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１ </a:t>
            </a:r>
            <a:r>
              <a:rPr lang="ja-JP" altLang="en-US" sz="3600" dirty="0" smtClean="0">
                <a:solidFill>
                  <a:schemeClr val="bg1">
                    <a:lumMod val="9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生徒</a:t>
            </a:r>
            <a:r>
              <a:rPr lang="ja-JP" altLang="en-US" sz="3600" dirty="0">
                <a:solidFill>
                  <a:schemeClr val="bg1">
                    <a:lumMod val="9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の</a:t>
            </a:r>
            <a:r>
              <a:rPr lang="ja-JP" altLang="en-US" sz="3600" dirty="0" smtClean="0">
                <a:solidFill>
                  <a:schemeClr val="bg1">
                    <a:lumMod val="9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姿を添付→分類</a:t>
            </a:r>
            <a:endParaRPr kumimoji="1" lang="en-US" altLang="ja-JP" sz="3600" dirty="0">
              <a:solidFill>
                <a:schemeClr val="bg1">
                  <a:lumMod val="9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endParaRPr lang="en-US" altLang="ja-JP" sz="24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36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２ 生徒の姿の要因となる</a:t>
            </a:r>
            <a:endParaRPr lang="en-US" altLang="ja-JP" sz="3600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36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教師の姿を添付</a:t>
            </a:r>
            <a:endParaRPr lang="en-US" altLang="ja-JP" sz="3600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36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（関連付ける）</a:t>
            </a:r>
            <a:r>
              <a:rPr kumimoji="1" lang="en-US" altLang="ja-JP" sz="36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    </a:t>
            </a:r>
            <a:endParaRPr kumimoji="1" lang="en-US" altLang="ja-JP" sz="36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kumimoji="1" lang="ja-JP" altLang="en-US" sz="3600" dirty="0" smtClean="0">
                <a:solidFill>
                  <a:schemeClr val="bg1">
                    <a:lumMod val="9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３ 改善策の添付</a:t>
            </a:r>
            <a:endParaRPr kumimoji="1" lang="en-US" altLang="ja-JP" sz="3600" dirty="0" smtClean="0">
              <a:solidFill>
                <a:schemeClr val="bg1">
                  <a:lumMod val="9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3600" dirty="0">
                <a:solidFill>
                  <a:schemeClr val="bg1">
                    <a:lumMod val="9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r>
              <a:rPr lang="ja-JP" altLang="en-US" sz="3600" dirty="0" smtClean="0">
                <a:solidFill>
                  <a:schemeClr val="bg1">
                    <a:lumMod val="9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（補足の書き込み）</a:t>
            </a:r>
            <a:r>
              <a:rPr kumimoji="1" lang="ja-JP" altLang="en-US" sz="3600" dirty="0">
                <a:solidFill>
                  <a:schemeClr val="bg1">
                    <a:lumMod val="9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endParaRPr kumimoji="1" lang="en-US" altLang="ja-JP" sz="3600" dirty="0" smtClean="0">
              <a:solidFill>
                <a:schemeClr val="bg1">
                  <a:lumMod val="9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3600" dirty="0" smtClean="0">
                <a:solidFill>
                  <a:schemeClr val="bg1">
                    <a:lumMod val="9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４ 発表</a:t>
            </a:r>
            <a:r>
              <a:rPr lang="ja-JP" altLang="en-US" sz="3600" dirty="0">
                <a:solidFill>
                  <a:schemeClr val="bg1">
                    <a:lumMod val="9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内容決定</a:t>
            </a:r>
            <a:endParaRPr kumimoji="1" lang="en-US" altLang="ja-JP" sz="3600" dirty="0">
              <a:solidFill>
                <a:schemeClr val="bg1">
                  <a:lumMod val="9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endParaRPr lang="en-US" altLang="ja-JP" sz="36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34" name="メモ 33"/>
          <p:cNvSpPr/>
          <p:nvPr/>
        </p:nvSpPr>
        <p:spPr>
          <a:xfrm>
            <a:off x="7180998" y="2878458"/>
            <a:ext cx="891222" cy="542922"/>
          </a:xfrm>
          <a:prstGeom prst="foldedCorner">
            <a:avLst/>
          </a:prstGeom>
          <a:solidFill>
            <a:srgbClr val="21C5F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endParaRPr kumimoji="1" lang="en-US" altLang="ja-JP" sz="14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algn="ctr"/>
            <a:r>
              <a:rPr kumimoji="1" lang="ja-JP" altLang="en-US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生徒</a:t>
            </a:r>
            <a:endParaRPr kumimoji="1" lang="en-US" altLang="ja-JP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35" name="メモ 21">
            <a:extLst>
              <a:ext uri="{FF2B5EF4-FFF2-40B4-BE49-F238E27FC236}">
                <a16:creationId xmlns:a16="http://schemas.microsoft.com/office/drawing/2014/main" id="{9F82C5E6-9FD6-4072-B430-7A460C04D121}"/>
              </a:ext>
            </a:extLst>
          </p:cNvPr>
          <p:cNvSpPr/>
          <p:nvPr/>
        </p:nvSpPr>
        <p:spPr>
          <a:xfrm>
            <a:off x="5651681" y="2776035"/>
            <a:ext cx="891222" cy="607596"/>
          </a:xfrm>
          <a:prstGeom prst="foldedCorner">
            <a:avLst/>
          </a:prstGeom>
          <a:solidFill>
            <a:srgbClr val="FFFF6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endParaRPr kumimoji="1" lang="en-US" altLang="ja-JP" sz="14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algn="ctr"/>
            <a:r>
              <a:rPr kumimoji="1" lang="ja-JP" altLang="en-US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生徒</a:t>
            </a:r>
            <a:endParaRPr kumimoji="1" lang="en-US" altLang="ja-JP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36" name="メモ 21">
            <a:extLst>
              <a:ext uri="{FF2B5EF4-FFF2-40B4-BE49-F238E27FC236}">
                <a16:creationId xmlns:a16="http://schemas.microsoft.com/office/drawing/2014/main" id="{639C514E-F39C-4308-9E67-34762ECF77FD}"/>
              </a:ext>
            </a:extLst>
          </p:cNvPr>
          <p:cNvSpPr/>
          <p:nvPr/>
        </p:nvSpPr>
        <p:spPr>
          <a:xfrm>
            <a:off x="5422887" y="5448129"/>
            <a:ext cx="891222" cy="607596"/>
          </a:xfrm>
          <a:prstGeom prst="foldedCorner">
            <a:avLst/>
          </a:prstGeom>
          <a:solidFill>
            <a:srgbClr val="FFFF6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endParaRPr kumimoji="1" lang="en-US" altLang="ja-JP" sz="14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algn="ctr"/>
            <a:r>
              <a:rPr kumimoji="1" lang="ja-JP" altLang="en-US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生徒</a:t>
            </a:r>
            <a:endParaRPr kumimoji="1" lang="en-US" altLang="ja-JP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39" name="メモ 20">
            <a:extLst>
              <a:ext uri="{FF2B5EF4-FFF2-40B4-BE49-F238E27FC236}">
                <a16:creationId xmlns:a16="http://schemas.microsoft.com/office/drawing/2014/main" id="{43434E88-F304-448D-B0ED-2F9EFAA7363E}"/>
              </a:ext>
            </a:extLst>
          </p:cNvPr>
          <p:cNvSpPr/>
          <p:nvPr/>
        </p:nvSpPr>
        <p:spPr>
          <a:xfrm>
            <a:off x="7783086" y="3870692"/>
            <a:ext cx="891222" cy="542922"/>
          </a:xfrm>
          <a:prstGeom prst="foldedCorner">
            <a:avLst/>
          </a:prstGeom>
          <a:solidFill>
            <a:srgbClr val="21C5F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endParaRPr kumimoji="1" lang="en-US" altLang="ja-JP" sz="14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algn="ctr"/>
            <a:r>
              <a:rPr kumimoji="1" lang="ja-JP" altLang="en-US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生徒</a:t>
            </a:r>
            <a:endParaRPr kumimoji="1" lang="en-US" altLang="ja-JP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40" name="メモ 20">
            <a:extLst>
              <a:ext uri="{FF2B5EF4-FFF2-40B4-BE49-F238E27FC236}">
                <a16:creationId xmlns:a16="http://schemas.microsoft.com/office/drawing/2014/main" id="{B369FA01-AD89-46EA-B626-E37648A531F6}"/>
              </a:ext>
            </a:extLst>
          </p:cNvPr>
          <p:cNvSpPr/>
          <p:nvPr/>
        </p:nvSpPr>
        <p:spPr>
          <a:xfrm>
            <a:off x="6133952" y="3979868"/>
            <a:ext cx="891222" cy="542922"/>
          </a:xfrm>
          <a:prstGeom prst="foldedCorner">
            <a:avLst/>
          </a:prstGeom>
          <a:solidFill>
            <a:srgbClr val="21C5F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endParaRPr kumimoji="1" lang="en-US" altLang="ja-JP" sz="14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algn="ctr"/>
            <a:r>
              <a:rPr kumimoji="1" lang="ja-JP" altLang="en-US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生徒</a:t>
            </a:r>
            <a:endParaRPr kumimoji="1" lang="en-US" altLang="ja-JP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41" name="メモ 20">
            <a:extLst>
              <a:ext uri="{FF2B5EF4-FFF2-40B4-BE49-F238E27FC236}">
                <a16:creationId xmlns:a16="http://schemas.microsoft.com/office/drawing/2014/main" id="{43434E88-F304-448D-B0ED-2F9EFAA7363E}"/>
              </a:ext>
            </a:extLst>
          </p:cNvPr>
          <p:cNvSpPr/>
          <p:nvPr/>
        </p:nvSpPr>
        <p:spPr>
          <a:xfrm>
            <a:off x="7754914" y="5217903"/>
            <a:ext cx="891222" cy="542922"/>
          </a:xfrm>
          <a:prstGeom prst="foldedCorner">
            <a:avLst/>
          </a:prstGeom>
          <a:solidFill>
            <a:srgbClr val="21C5F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endParaRPr kumimoji="1" lang="en-US" altLang="ja-JP" sz="14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algn="ctr"/>
            <a:r>
              <a:rPr kumimoji="1" lang="ja-JP" altLang="en-US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生徒</a:t>
            </a:r>
            <a:endParaRPr kumimoji="1" lang="en-US" altLang="ja-JP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42" name="メモ 41"/>
          <p:cNvSpPr/>
          <p:nvPr/>
        </p:nvSpPr>
        <p:spPr>
          <a:xfrm>
            <a:off x="5688341" y="1402988"/>
            <a:ext cx="891222" cy="542922"/>
          </a:xfrm>
          <a:prstGeom prst="foldedCorner">
            <a:avLst/>
          </a:prstGeom>
          <a:solidFill>
            <a:srgbClr val="21C5F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endParaRPr kumimoji="1" lang="en-US" altLang="ja-JP" sz="14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algn="ctr"/>
            <a:r>
              <a:rPr kumimoji="1" lang="ja-JP" altLang="en-US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生徒</a:t>
            </a:r>
            <a:endParaRPr kumimoji="1" lang="en-US" altLang="ja-JP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8" name="メモ 19">
            <a:extLst>
              <a:ext uri="{FF2B5EF4-FFF2-40B4-BE49-F238E27FC236}">
                <a16:creationId xmlns:a16="http://schemas.microsoft.com/office/drawing/2014/main" id="{251962F8-BC92-43E0-9A68-7DBC7A58237E}"/>
              </a:ext>
            </a:extLst>
          </p:cNvPr>
          <p:cNvSpPr/>
          <p:nvPr/>
        </p:nvSpPr>
        <p:spPr>
          <a:xfrm>
            <a:off x="5372833" y="4612768"/>
            <a:ext cx="891222" cy="542922"/>
          </a:xfrm>
          <a:prstGeom prst="foldedCorner">
            <a:avLst/>
          </a:prstGeom>
          <a:solidFill>
            <a:srgbClr val="21C5F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endParaRPr kumimoji="1" lang="en-US" altLang="ja-JP" sz="14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algn="ctr"/>
            <a:r>
              <a:rPr kumimoji="1" lang="ja-JP" altLang="en-US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教師</a:t>
            </a:r>
            <a:endParaRPr kumimoji="1" lang="en-US" altLang="ja-JP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21" name="メモ 19">
            <a:extLst>
              <a:ext uri="{FF2B5EF4-FFF2-40B4-BE49-F238E27FC236}">
                <a16:creationId xmlns:a16="http://schemas.microsoft.com/office/drawing/2014/main" id="{251962F8-BC92-43E0-9A68-7DBC7A58237E}"/>
              </a:ext>
            </a:extLst>
          </p:cNvPr>
          <p:cNvSpPr/>
          <p:nvPr/>
        </p:nvSpPr>
        <p:spPr>
          <a:xfrm>
            <a:off x="7771148" y="2151701"/>
            <a:ext cx="891222" cy="542922"/>
          </a:xfrm>
          <a:prstGeom prst="foldedCorner">
            <a:avLst/>
          </a:prstGeom>
          <a:solidFill>
            <a:srgbClr val="21C5F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endParaRPr kumimoji="1" lang="en-US" altLang="ja-JP" sz="14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algn="ctr"/>
            <a:r>
              <a:rPr kumimoji="1" lang="ja-JP" altLang="en-US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教師</a:t>
            </a:r>
            <a:endParaRPr kumimoji="1" lang="en-US" altLang="ja-JP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cxnSp>
        <p:nvCxnSpPr>
          <p:cNvPr id="22" name="直線矢印コネクタ 21">
            <a:extLst>
              <a:ext uri="{FF2B5EF4-FFF2-40B4-BE49-F238E27FC236}">
                <a16:creationId xmlns:a16="http://schemas.microsoft.com/office/drawing/2014/main" id="{4C73FF27-A1DA-47BF-AB02-348F55461BFB}"/>
              </a:ext>
            </a:extLst>
          </p:cNvPr>
          <p:cNvCxnSpPr>
            <a:cxnSpLocks/>
            <a:endCxn id="42" idx="3"/>
          </p:cNvCxnSpPr>
          <p:nvPr/>
        </p:nvCxnSpPr>
        <p:spPr>
          <a:xfrm flipH="1">
            <a:off x="6579563" y="1534578"/>
            <a:ext cx="400224" cy="139871"/>
          </a:xfrm>
          <a:prstGeom prst="straightConnector1">
            <a:avLst/>
          </a:prstGeom>
          <a:ln w="38100"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メモ 19">
            <a:extLst>
              <a:ext uri="{FF2B5EF4-FFF2-40B4-BE49-F238E27FC236}">
                <a16:creationId xmlns:a16="http://schemas.microsoft.com/office/drawing/2014/main" id="{251962F8-BC92-43E0-9A68-7DBC7A58237E}"/>
              </a:ext>
            </a:extLst>
          </p:cNvPr>
          <p:cNvSpPr/>
          <p:nvPr/>
        </p:nvSpPr>
        <p:spPr>
          <a:xfrm>
            <a:off x="6859433" y="1214664"/>
            <a:ext cx="891222" cy="542922"/>
          </a:xfrm>
          <a:prstGeom prst="foldedCorner">
            <a:avLst/>
          </a:prstGeom>
          <a:solidFill>
            <a:srgbClr val="21C5F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endParaRPr kumimoji="1" lang="en-US" altLang="ja-JP" sz="14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algn="ctr"/>
            <a:r>
              <a:rPr kumimoji="1" lang="ja-JP" altLang="en-US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教師</a:t>
            </a:r>
            <a:endParaRPr kumimoji="1" lang="en-US" altLang="ja-JP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cxnSp>
        <p:nvCxnSpPr>
          <p:cNvPr id="24" name="直線矢印コネクタ 23">
            <a:extLst>
              <a:ext uri="{FF2B5EF4-FFF2-40B4-BE49-F238E27FC236}">
                <a16:creationId xmlns:a16="http://schemas.microsoft.com/office/drawing/2014/main" id="{BAE640A9-EF93-43B0-8F49-B78AB9F7ACAE}"/>
              </a:ext>
            </a:extLst>
          </p:cNvPr>
          <p:cNvCxnSpPr>
            <a:cxnSpLocks/>
          </p:cNvCxnSpPr>
          <p:nvPr/>
        </p:nvCxnSpPr>
        <p:spPr>
          <a:xfrm flipV="1">
            <a:off x="7406452" y="4086041"/>
            <a:ext cx="402231" cy="654216"/>
          </a:xfrm>
          <a:prstGeom prst="straightConnector1">
            <a:avLst/>
          </a:prstGeom>
          <a:ln w="38100"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直線矢印コネクタ 24">
            <a:extLst>
              <a:ext uri="{FF2B5EF4-FFF2-40B4-BE49-F238E27FC236}">
                <a16:creationId xmlns:a16="http://schemas.microsoft.com/office/drawing/2014/main" id="{BAE640A9-EF93-43B0-8F49-B78AB9F7ACAE}"/>
              </a:ext>
            </a:extLst>
          </p:cNvPr>
          <p:cNvCxnSpPr>
            <a:cxnSpLocks/>
          </p:cNvCxnSpPr>
          <p:nvPr/>
        </p:nvCxnSpPr>
        <p:spPr>
          <a:xfrm>
            <a:off x="8200525" y="2687107"/>
            <a:ext cx="275396" cy="1199083"/>
          </a:xfrm>
          <a:prstGeom prst="straightConnector1">
            <a:avLst/>
          </a:prstGeom>
          <a:ln w="38100"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直線矢印コネクタ 27">
            <a:extLst>
              <a:ext uri="{FF2B5EF4-FFF2-40B4-BE49-F238E27FC236}">
                <a16:creationId xmlns:a16="http://schemas.microsoft.com/office/drawing/2014/main" id="{BAE640A9-EF93-43B0-8F49-B78AB9F7ACAE}"/>
              </a:ext>
            </a:extLst>
          </p:cNvPr>
          <p:cNvCxnSpPr>
            <a:cxnSpLocks/>
          </p:cNvCxnSpPr>
          <p:nvPr/>
        </p:nvCxnSpPr>
        <p:spPr>
          <a:xfrm flipH="1">
            <a:off x="5956841" y="2417212"/>
            <a:ext cx="412725" cy="358823"/>
          </a:xfrm>
          <a:prstGeom prst="straightConnector1">
            <a:avLst/>
          </a:prstGeom>
          <a:ln w="38100"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直線矢印コネクタ 28">
            <a:extLst>
              <a:ext uri="{FF2B5EF4-FFF2-40B4-BE49-F238E27FC236}">
                <a16:creationId xmlns:a16="http://schemas.microsoft.com/office/drawing/2014/main" id="{4C73FF27-A1DA-47BF-AB02-348F55461BFB}"/>
              </a:ext>
            </a:extLst>
          </p:cNvPr>
          <p:cNvCxnSpPr>
            <a:cxnSpLocks/>
          </p:cNvCxnSpPr>
          <p:nvPr/>
        </p:nvCxnSpPr>
        <p:spPr>
          <a:xfrm flipH="1">
            <a:off x="7452320" y="2411841"/>
            <a:ext cx="298335" cy="458016"/>
          </a:xfrm>
          <a:prstGeom prst="straightConnector1">
            <a:avLst/>
          </a:prstGeom>
          <a:ln w="38100"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メモ 27">
            <a:extLst>
              <a:ext uri="{FF2B5EF4-FFF2-40B4-BE49-F238E27FC236}">
                <a16:creationId xmlns:a16="http://schemas.microsoft.com/office/drawing/2014/main" id="{E72F6EBB-B913-4CAA-9A86-DEE852B888A1}"/>
              </a:ext>
            </a:extLst>
          </p:cNvPr>
          <p:cNvSpPr/>
          <p:nvPr/>
        </p:nvSpPr>
        <p:spPr>
          <a:xfrm>
            <a:off x="6720795" y="5607352"/>
            <a:ext cx="891222" cy="607596"/>
          </a:xfrm>
          <a:prstGeom prst="foldedCorner">
            <a:avLst/>
          </a:prstGeom>
          <a:solidFill>
            <a:srgbClr val="FFFF6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endParaRPr kumimoji="1" lang="en-US" altLang="ja-JP" sz="14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algn="ctr"/>
            <a:r>
              <a:rPr kumimoji="1" lang="ja-JP" altLang="en-US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教師</a:t>
            </a:r>
            <a:endParaRPr kumimoji="1" lang="en-US" altLang="ja-JP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33" name="メモ 27">
            <a:extLst>
              <a:ext uri="{FF2B5EF4-FFF2-40B4-BE49-F238E27FC236}">
                <a16:creationId xmlns:a16="http://schemas.microsoft.com/office/drawing/2014/main" id="{E72F6EBB-B913-4CAA-9A86-DEE852B888A1}"/>
              </a:ext>
            </a:extLst>
          </p:cNvPr>
          <p:cNvSpPr/>
          <p:nvPr/>
        </p:nvSpPr>
        <p:spPr>
          <a:xfrm>
            <a:off x="6368864" y="2101939"/>
            <a:ext cx="891222" cy="607596"/>
          </a:xfrm>
          <a:prstGeom prst="foldedCorner">
            <a:avLst/>
          </a:prstGeom>
          <a:solidFill>
            <a:srgbClr val="FFFF6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endParaRPr kumimoji="1" lang="en-US" altLang="ja-JP" sz="14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algn="ctr"/>
            <a:r>
              <a:rPr kumimoji="1" lang="ja-JP" altLang="en-US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教師</a:t>
            </a:r>
            <a:endParaRPr kumimoji="1" lang="en-US" altLang="ja-JP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cxnSp>
        <p:nvCxnSpPr>
          <p:cNvPr id="43" name="直線矢印コネクタ 42">
            <a:extLst>
              <a:ext uri="{FF2B5EF4-FFF2-40B4-BE49-F238E27FC236}">
                <a16:creationId xmlns:a16="http://schemas.microsoft.com/office/drawing/2014/main" id="{BAE640A9-EF93-43B0-8F49-B78AB9F7ACAE}"/>
              </a:ext>
            </a:extLst>
          </p:cNvPr>
          <p:cNvCxnSpPr>
            <a:cxnSpLocks/>
          </p:cNvCxnSpPr>
          <p:nvPr/>
        </p:nvCxnSpPr>
        <p:spPr>
          <a:xfrm flipV="1">
            <a:off x="5683767" y="4160724"/>
            <a:ext cx="434687" cy="467542"/>
          </a:xfrm>
          <a:prstGeom prst="straightConnector1">
            <a:avLst/>
          </a:prstGeom>
          <a:ln w="38100"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角丸四角形 43"/>
          <p:cNvSpPr/>
          <p:nvPr/>
        </p:nvSpPr>
        <p:spPr>
          <a:xfrm>
            <a:off x="7025174" y="2803678"/>
            <a:ext cx="1795298" cy="1719112"/>
          </a:xfrm>
          <a:prstGeom prst="roundRect">
            <a:avLst/>
          </a:prstGeom>
          <a:noFill/>
          <a:ln w="3810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kumimoji="1" lang="ja-JP" altLang="en-US"/>
          </a:p>
        </p:txBody>
      </p:sp>
      <p:cxnSp>
        <p:nvCxnSpPr>
          <p:cNvPr id="45" name="直線コネクタ 44"/>
          <p:cNvCxnSpPr/>
          <p:nvPr/>
        </p:nvCxnSpPr>
        <p:spPr>
          <a:xfrm>
            <a:off x="6542903" y="3500107"/>
            <a:ext cx="189337" cy="479761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直線コネクタ 45"/>
          <p:cNvCxnSpPr/>
          <p:nvPr/>
        </p:nvCxnSpPr>
        <p:spPr>
          <a:xfrm>
            <a:off x="6390226" y="3500106"/>
            <a:ext cx="189337" cy="479761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メモ 21">
            <a:extLst>
              <a:ext uri="{FF2B5EF4-FFF2-40B4-BE49-F238E27FC236}">
                <a16:creationId xmlns:a16="http://schemas.microsoft.com/office/drawing/2014/main" id="{2EB117C0-E3D9-4353-B5AE-8DDF3C402E72}"/>
              </a:ext>
            </a:extLst>
          </p:cNvPr>
          <p:cNvSpPr/>
          <p:nvPr/>
        </p:nvSpPr>
        <p:spPr>
          <a:xfrm>
            <a:off x="5651681" y="3196309"/>
            <a:ext cx="891222" cy="607596"/>
          </a:xfrm>
          <a:prstGeom prst="foldedCorner">
            <a:avLst/>
          </a:prstGeom>
          <a:solidFill>
            <a:srgbClr val="FFFF6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endParaRPr kumimoji="1" lang="en-US" altLang="ja-JP" sz="14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algn="ctr"/>
            <a:r>
              <a:rPr kumimoji="1" lang="ja-JP" altLang="en-US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生徒</a:t>
            </a:r>
            <a:endParaRPr kumimoji="1" lang="en-US" altLang="ja-JP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cxnSp>
        <p:nvCxnSpPr>
          <p:cNvPr id="47" name="直線矢印コネクタ 46"/>
          <p:cNvCxnSpPr/>
          <p:nvPr/>
        </p:nvCxnSpPr>
        <p:spPr>
          <a:xfrm>
            <a:off x="6911656" y="4507900"/>
            <a:ext cx="986275" cy="722696"/>
          </a:xfrm>
          <a:prstGeom prst="straightConnector1">
            <a:avLst/>
          </a:prstGeom>
          <a:ln w="38100"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メモ 19">
            <a:extLst>
              <a:ext uri="{FF2B5EF4-FFF2-40B4-BE49-F238E27FC236}">
                <a16:creationId xmlns:a16="http://schemas.microsoft.com/office/drawing/2014/main" id="{251962F8-BC92-43E0-9A68-7DBC7A58237E}"/>
              </a:ext>
            </a:extLst>
          </p:cNvPr>
          <p:cNvSpPr/>
          <p:nvPr/>
        </p:nvSpPr>
        <p:spPr>
          <a:xfrm>
            <a:off x="6701679" y="4706406"/>
            <a:ext cx="891222" cy="542922"/>
          </a:xfrm>
          <a:prstGeom prst="foldedCorner">
            <a:avLst/>
          </a:prstGeom>
          <a:solidFill>
            <a:srgbClr val="21C5F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endParaRPr kumimoji="1" lang="en-US" altLang="ja-JP" sz="14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algn="ctr"/>
            <a:r>
              <a:rPr kumimoji="1" lang="ja-JP" altLang="en-US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教師</a:t>
            </a:r>
            <a:endParaRPr kumimoji="1" lang="en-US" altLang="ja-JP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05300816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図 1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18650" y="947849"/>
            <a:ext cx="3732431" cy="5461019"/>
          </a:xfrm>
          <a:prstGeom prst="rect">
            <a:avLst/>
          </a:prstGeom>
        </p:spPr>
      </p:pic>
      <p:sp>
        <p:nvSpPr>
          <p:cNvPr id="7" name="四角形: 角を丸くする 16"/>
          <p:cNvSpPr/>
          <p:nvPr/>
        </p:nvSpPr>
        <p:spPr>
          <a:xfrm>
            <a:off x="8602756" y="58644"/>
            <a:ext cx="463550" cy="234950"/>
          </a:xfrm>
          <a:prstGeom prst="round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14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11</a:t>
            </a:r>
            <a:endParaRPr kumimoji="1" lang="ja-JP" altLang="en-US" sz="14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8" name="サブタイトル 2"/>
          <p:cNvSpPr txBox="1">
            <a:spLocks/>
          </p:cNvSpPr>
          <p:nvPr/>
        </p:nvSpPr>
        <p:spPr>
          <a:xfrm>
            <a:off x="146049" y="1037827"/>
            <a:ext cx="8775699" cy="5487517"/>
          </a:xfrm>
          <a:prstGeom prst="rect">
            <a:avLst/>
          </a:prstGeom>
          <a:ln w="57150">
            <a:solidFill>
              <a:srgbClr val="0070C0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altLang="ja-JP" sz="4000" b="1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lang="ja-JP" altLang="en-US" sz="4800" b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grpSp>
        <p:nvGrpSpPr>
          <p:cNvPr id="9" name="グループ化 8"/>
          <p:cNvGrpSpPr/>
          <p:nvPr/>
        </p:nvGrpSpPr>
        <p:grpSpPr>
          <a:xfrm>
            <a:off x="216357" y="404664"/>
            <a:ext cx="1784350" cy="1620000"/>
            <a:chOff x="6572250" y="317500"/>
            <a:chExt cx="1784350" cy="1620000"/>
          </a:xfrm>
        </p:grpSpPr>
        <p:sp>
          <p:nvSpPr>
            <p:cNvPr id="10" name="楕円 7"/>
            <p:cNvSpPr/>
            <p:nvPr/>
          </p:nvSpPr>
          <p:spPr>
            <a:xfrm>
              <a:off x="6680200" y="317500"/>
              <a:ext cx="1620000" cy="1620000"/>
            </a:xfrm>
            <a:prstGeom prst="ellipse">
              <a:avLst/>
            </a:prstGeom>
            <a:solidFill>
              <a:srgbClr val="0070C0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320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11" name="テキスト ボックス 10"/>
            <p:cNvSpPr txBox="1"/>
            <p:nvPr/>
          </p:nvSpPr>
          <p:spPr>
            <a:xfrm>
              <a:off x="6572250" y="621203"/>
              <a:ext cx="1784350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5400" b="1" dirty="0">
                  <a:solidFill>
                    <a:schemeClr val="bg1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協議</a:t>
              </a:r>
              <a:endParaRPr kumimoji="1" lang="ja-JP" altLang="en-US" sz="54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</p:grpSp>
      <p:sp>
        <p:nvSpPr>
          <p:cNvPr id="12" name="テキスト ボックス 11"/>
          <p:cNvSpPr txBox="1"/>
          <p:nvPr/>
        </p:nvSpPr>
        <p:spPr>
          <a:xfrm>
            <a:off x="48167" y="2024664"/>
            <a:ext cx="5351798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600" dirty="0" smtClean="0">
                <a:solidFill>
                  <a:schemeClr val="bg1">
                    <a:lumMod val="9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１ </a:t>
            </a:r>
            <a:r>
              <a:rPr lang="ja-JP" altLang="en-US" sz="3600" dirty="0" smtClean="0">
                <a:solidFill>
                  <a:schemeClr val="bg1">
                    <a:lumMod val="9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生徒</a:t>
            </a:r>
            <a:r>
              <a:rPr lang="ja-JP" altLang="en-US" sz="3600" dirty="0">
                <a:solidFill>
                  <a:schemeClr val="bg1">
                    <a:lumMod val="9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の</a:t>
            </a:r>
            <a:r>
              <a:rPr lang="ja-JP" altLang="en-US" sz="3600" dirty="0" smtClean="0">
                <a:solidFill>
                  <a:schemeClr val="bg1">
                    <a:lumMod val="9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姿を添付→分類</a:t>
            </a:r>
            <a:endParaRPr kumimoji="1" lang="en-US" altLang="ja-JP" sz="3600" dirty="0">
              <a:solidFill>
                <a:schemeClr val="bg1">
                  <a:lumMod val="9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endParaRPr lang="en-US" altLang="ja-JP" sz="24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3600" dirty="0" smtClean="0">
                <a:solidFill>
                  <a:schemeClr val="bg1">
                    <a:lumMod val="9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２ 生徒の姿の要因となる</a:t>
            </a:r>
            <a:endParaRPr lang="en-US" altLang="ja-JP" sz="3600" dirty="0" smtClean="0">
              <a:solidFill>
                <a:schemeClr val="bg1">
                  <a:lumMod val="9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3600" dirty="0" smtClean="0">
                <a:solidFill>
                  <a:schemeClr val="bg1">
                    <a:lumMod val="9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教師の姿を添付</a:t>
            </a:r>
            <a:endParaRPr lang="en-US" altLang="ja-JP" sz="3600" dirty="0" smtClean="0">
              <a:solidFill>
                <a:schemeClr val="bg1">
                  <a:lumMod val="9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3600" dirty="0" smtClean="0">
                <a:solidFill>
                  <a:schemeClr val="bg1">
                    <a:lumMod val="9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（関連付ける）</a:t>
            </a:r>
            <a:r>
              <a:rPr kumimoji="1" lang="en-US" altLang="ja-JP" sz="3600" dirty="0" smtClean="0">
                <a:solidFill>
                  <a:schemeClr val="bg1">
                    <a:lumMod val="9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   </a:t>
            </a:r>
            <a:r>
              <a:rPr kumimoji="1" lang="en-US" altLang="ja-JP" sz="36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 </a:t>
            </a:r>
            <a:endParaRPr kumimoji="1" lang="en-US" altLang="ja-JP" sz="36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kumimoji="1" lang="ja-JP" altLang="en-US" sz="36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３ 改善策の添付</a:t>
            </a:r>
            <a:endParaRPr kumimoji="1" lang="en-US" altLang="ja-JP" sz="3600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36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r>
              <a:rPr lang="ja-JP" altLang="en-US" sz="36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（補足の書き込みも）</a:t>
            </a:r>
            <a:r>
              <a:rPr kumimoji="1" lang="ja-JP" altLang="en-US" sz="36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endParaRPr kumimoji="1" lang="en-US" altLang="ja-JP" sz="3600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3600" dirty="0" smtClean="0">
                <a:solidFill>
                  <a:schemeClr val="bg1">
                    <a:lumMod val="9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４ 発表</a:t>
            </a:r>
            <a:r>
              <a:rPr lang="ja-JP" altLang="en-US" sz="3600" dirty="0">
                <a:solidFill>
                  <a:schemeClr val="bg1">
                    <a:lumMod val="9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内容決定</a:t>
            </a:r>
            <a:endParaRPr kumimoji="1" lang="en-US" altLang="ja-JP" sz="3600" dirty="0">
              <a:solidFill>
                <a:schemeClr val="bg1">
                  <a:lumMod val="9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endParaRPr lang="en-US" altLang="ja-JP" sz="36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34" name="メモ 33"/>
          <p:cNvSpPr/>
          <p:nvPr/>
        </p:nvSpPr>
        <p:spPr>
          <a:xfrm>
            <a:off x="7180998" y="2878458"/>
            <a:ext cx="891222" cy="542922"/>
          </a:xfrm>
          <a:prstGeom prst="foldedCorner">
            <a:avLst/>
          </a:prstGeom>
          <a:solidFill>
            <a:srgbClr val="21C5F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endParaRPr kumimoji="1" lang="en-US" altLang="ja-JP" sz="14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algn="ctr"/>
            <a:r>
              <a:rPr kumimoji="1" lang="ja-JP" altLang="en-US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生徒</a:t>
            </a:r>
            <a:endParaRPr kumimoji="1" lang="en-US" altLang="ja-JP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35" name="メモ 21">
            <a:extLst>
              <a:ext uri="{FF2B5EF4-FFF2-40B4-BE49-F238E27FC236}">
                <a16:creationId xmlns:a16="http://schemas.microsoft.com/office/drawing/2014/main" id="{9F82C5E6-9FD6-4072-B430-7A460C04D121}"/>
              </a:ext>
            </a:extLst>
          </p:cNvPr>
          <p:cNvSpPr/>
          <p:nvPr/>
        </p:nvSpPr>
        <p:spPr>
          <a:xfrm>
            <a:off x="5651681" y="2776035"/>
            <a:ext cx="891222" cy="607596"/>
          </a:xfrm>
          <a:prstGeom prst="foldedCorner">
            <a:avLst/>
          </a:prstGeom>
          <a:solidFill>
            <a:srgbClr val="FFFF6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endParaRPr kumimoji="1" lang="en-US" altLang="ja-JP" sz="14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algn="ctr"/>
            <a:r>
              <a:rPr kumimoji="1" lang="ja-JP" altLang="en-US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生徒</a:t>
            </a:r>
            <a:endParaRPr kumimoji="1" lang="en-US" altLang="ja-JP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36" name="メモ 21">
            <a:extLst>
              <a:ext uri="{FF2B5EF4-FFF2-40B4-BE49-F238E27FC236}">
                <a16:creationId xmlns:a16="http://schemas.microsoft.com/office/drawing/2014/main" id="{639C514E-F39C-4308-9E67-34762ECF77FD}"/>
              </a:ext>
            </a:extLst>
          </p:cNvPr>
          <p:cNvSpPr/>
          <p:nvPr/>
        </p:nvSpPr>
        <p:spPr>
          <a:xfrm>
            <a:off x="5422887" y="5448129"/>
            <a:ext cx="891222" cy="607596"/>
          </a:xfrm>
          <a:prstGeom prst="foldedCorner">
            <a:avLst/>
          </a:prstGeom>
          <a:solidFill>
            <a:srgbClr val="FFFF6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endParaRPr kumimoji="1" lang="en-US" altLang="ja-JP" sz="14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algn="ctr"/>
            <a:r>
              <a:rPr kumimoji="1" lang="ja-JP" altLang="en-US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生徒</a:t>
            </a:r>
            <a:endParaRPr kumimoji="1" lang="en-US" altLang="ja-JP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39" name="メモ 20">
            <a:extLst>
              <a:ext uri="{FF2B5EF4-FFF2-40B4-BE49-F238E27FC236}">
                <a16:creationId xmlns:a16="http://schemas.microsoft.com/office/drawing/2014/main" id="{43434E88-F304-448D-B0ED-2F9EFAA7363E}"/>
              </a:ext>
            </a:extLst>
          </p:cNvPr>
          <p:cNvSpPr/>
          <p:nvPr/>
        </p:nvSpPr>
        <p:spPr>
          <a:xfrm>
            <a:off x="7783086" y="3870692"/>
            <a:ext cx="891222" cy="542922"/>
          </a:xfrm>
          <a:prstGeom prst="foldedCorner">
            <a:avLst/>
          </a:prstGeom>
          <a:solidFill>
            <a:srgbClr val="21C5F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endParaRPr kumimoji="1" lang="en-US" altLang="ja-JP" sz="14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algn="ctr"/>
            <a:r>
              <a:rPr kumimoji="1" lang="ja-JP" altLang="en-US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生徒</a:t>
            </a:r>
            <a:endParaRPr kumimoji="1" lang="en-US" altLang="ja-JP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40" name="メモ 20">
            <a:extLst>
              <a:ext uri="{FF2B5EF4-FFF2-40B4-BE49-F238E27FC236}">
                <a16:creationId xmlns:a16="http://schemas.microsoft.com/office/drawing/2014/main" id="{B369FA01-AD89-46EA-B626-E37648A531F6}"/>
              </a:ext>
            </a:extLst>
          </p:cNvPr>
          <p:cNvSpPr/>
          <p:nvPr/>
        </p:nvSpPr>
        <p:spPr>
          <a:xfrm>
            <a:off x="6133952" y="3979868"/>
            <a:ext cx="891222" cy="542922"/>
          </a:xfrm>
          <a:prstGeom prst="foldedCorner">
            <a:avLst/>
          </a:prstGeom>
          <a:solidFill>
            <a:srgbClr val="21C5F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endParaRPr kumimoji="1" lang="en-US" altLang="ja-JP" sz="14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algn="ctr"/>
            <a:r>
              <a:rPr kumimoji="1" lang="ja-JP" altLang="en-US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生徒</a:t>
            </a:r>
            <a:endParaRPr kumimoji="1" lang="en-US" altLang="ja-JP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41" name="メモ 20">
            <a:extLst>
              <a:ext uri="{FF2B5EF4-FFF2-40B4-BE49-F238E27FC236}">
                <a16:creationId xmlns:a16="http://schemas.microsoft.com/office/drawing/2014/main" id="{43434E88-F304-448D-B0ED-2F9EFAA7363E}"/>
              </a:ext>
            </a:extLst>
          </p:cNvPr>
          <p:cNvSpPr/>
          <p:nvPr/>
        </p:nvSpPr>
        <p:spPr>
          <a:xfrm>
            <a:off x="7741661" y="5230596"/>
            <a:ext cx="891222" cy="542922"/>
          </a:xfrm>
          <a:prstGeom prst="foldedCorner">
            <a:avLst/>
          </a:prstGeom>
          <a:solidFill>
            <a:srgbClr val="21C5F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endParaRPr kumimoji="1" lang="en-US" altLang="ja-JP" sz="14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algn="ctr"/>
            <a:r>
              <a:rPr kumimoji="1" lang="ja-JP" altLang="en-US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生徒</a:t>
            </a:r>
            <a:endParaRPr kumimoji="1" lang="en-US" altLang="ja-JP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42" name="メモ 41"/>
          <p:cNvSpPr/>
          <p:nvPr/>
        </p:nvSpPr>
        <p:spPr>
          <a:xfrm>
            <a:off x="5688341" y="1402988"/>
            <a:ext cx="891222" cy="542922"/>
          </a:xfrm>
          <a:prstGeom prst="foldedCorner">
            <a:avLst/>
          </a:prstGeom>
          <a:solidFill>
            <a:srgbClr val="21C5F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endParaRPr kumimoji="1" lang="en-US" altLang="ja-JP" sz="14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algn="ctr"/>
            <a:r>
              <a:rPr kumimoji="1" lang="ja-JP" altLang="en-US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生徒</a:t>
            </a:r>
            <a:endParaRPr kumimoji="1" lang="en-US" altLang="ja-JP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8" name="メモ 19">
            <a:extLst>
              <a:ext uri="{FF2B5EF4-FFF2-40B4-BE49-F238E27FC236}">
                <a16:creationId xmlns:a16="http://schemas.microsoft.com/office/drawing/2014/main" id="{251962F8-BC92-43E0-9A68-7DBC7A58237E}"/>
              </a:ext>
            </a:extLst>
          </p:cNvPr>
          <p:cNvSpPr/>
          <p:nvPr/>
        </p:nvSpPr>
        <p:spPr>
          <a:xfrm>
            <a:off x="5372833" y="4612768"/>
            <a:ext cx="891222" cy="542922"/>
          </a:xfrm>
          <a:prstGeom prst="foldedCorner">
            <a:avLst/>
          </a:prstGeom>
          <a:solidFill>
            <a:srgbClr val="21C5F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endParaRPr kumimoji="1" lang="en-US" altLang="ja-JP" sz="14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algn="ctr"/>
            <a:r>
              <a:rPr kumimoji="1" lang="ja-JP" altLang="en-US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教師</a:t>
            </a:r>
            <a:endParaRPr kumimoji="1" lang="en-US" altLang="ja-JP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21" name="メモ 19">
            <a:extLst>
              <a:ext uri="{FF2B5EF4-FFF2-40B4-BE49-F238E27FC236}">
                <a16:creationId xmlns:a16="http://schemas.microsoft.com/office/drawing/2014/main" id="{251962F8-BC92-43E0-9A68-7DBC7A58237E}"/>
              </a:ext>
            </a:extLst>
          </p:cNvPr>
          <p:cNvSpPr/>
          <p:nvPr/>
        </p:nvSpPr>
        <p:spPr>
          <a:xfrm>
            <a:off x="7771148" y="2151701"/>
            <a:ext cx="891222" cy="542922"/>
          </a:xfrm>
          <a:prstGeom prst="foldedCorner">
            <a:avLst/>
          </a:prstGeom>
          <a:solidFill>
            <a:srgbClr val="21C5F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endParaRPr kumimoji="1" lang="en-US" altLang="ja-JP" sz="14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algn="ctr"/>
            <a:r>
              <a:rPr kumimoji="1" lang="ja-JP" altLang="en-US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教師</a:t>
            </a:r>
            <a:endParaRPr kumimoji="1" lang="en-US" altLang="ja-JP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cxnSp>
        <p:nvCxnSpPr>
          <p:cNvPr id="22" name="直線矢印コネクタ 21">
            <a:extLst>
              <a:ext uri="{FF2B5EF4-FFF2-40B4-BE49-F238E27FC236}">
                <a16:creationId xmlns:a16="http://schemas.microsoft.com/office/drawing/2014/main" id="{4C73FF27-A1DA-47BF-AB02-348F55461BFB}"/>
              </a:ext>
            </a:extLst>
          </p:cNvPr>
          <p:cNvCxnSpPr>
            <a:cxnSpLocks/>
            <a:endCxn id="42" idx="3"/>
          </p:cNvCxnSpPr>
          <p:nvPr/>
        </p:nvCxnSpPr>
        <p:spPr>
          <a:xfrm flipH="1">
            <a:off x="6579563" y="1534578"/>
            <a:ext cx="400224" cy="139871"/>
          </a:xfrm>
          <a:prstGeom prst="straightConnector1">
            <a:avLst/>
          </a:prstGeom>
          <a:ln w="38100"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メモ 19">
            <a:extLst>
              <a:ext uri="{FF2B5EF4-FFF2-40B4-BE49-F238E27FC236}">
                <a16:creationId xmlns:a16="http://schemas.microsoft.com/office/drawing/2014/main" id="{251962F8-BC92-43E0-9A68-7DBC7A58237E}"/>
              </a:ext>
            </a:extLst>
          </p:cNvPr>
          <p:cNvSpPr/>
          <p:nvPr/>
        </p:nvSpPr>
        <p:spPr>
          <a:xfrm>
            <a:off x="6859433" y="1214664"/>
            <a:ext cx="891222" cy="542922"/>
          </a:xfrm>
          <a:prstGeom prst="foldedCorner">
            <a:avLst/>
          </a:prstGeom>
          <a:solidFill>
            <a:srgbClr val="21C5F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endParaRPr kumimoji="1" lang="en-US" altLang="ja-JP" sz="14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algn="ctr"/>
            <a:r>
              <a:rPr kumimoji="1" lang="ja-JP" altLang="en-US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教師</a:t>
            </a:r>
            <a:endParaRPr kumimoji="1" lang="en-US" altLang="ja-JP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cxnSp>
        <p:nvCxnSpPr>
          <p:cNvPr id="24" name="直線矢印コネクタ 23">
            <a:extLst>
              <a:ext uri="{FF2B5EF4-FFF2-40B4-BE49-F238E27FC236}">
                <a16:creationId xmlns:a16="http://schemas.microsoft.com/office/drawing/2014/main" id="{BAE640A9-EF93-43B0-8F49-B78AB9F7ACAE}"/>
              </a:ext>
            </a:extLst>
          </p:cNvPr>
          <p:cNvCxnSpPr>
            <a:cxnSpLocks/>
          </p:cNvCxnSpPr>
          <p:nvPr/>
        </p:nvCxnSpPr>
        <p:spPr>
          <a:xfrm flipV="1">
            <a:off x="7406452" y="4086041"/>
            <a:ext cx="402231" cy="654216"/>
          </a:xfrm>
          <a:prstGeom prst="straightConnector1">
            <a:avLst/>
          </a:prstGeom>
          <a:ln w="38100"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直線矢印コネクタ 24">
            <a:extLst>
              <a:ext uri="{FF2B5EF4-FFF2-40B4-BE49-F238E27FC236}">
                <a16:creationId xmlns:a16="http://schemas.microsoft.com/office/drawing/2014/main" id="{BAE640A9-EF93-43B0-8F49-B78AB9F7ACAE}"/>
              </a:ext>
            </a:extLst>
          </p:cNvPr>
          <p:cNvCxnSpPr>
            <a:cxnSpLocks/>
          </p:cNvCxnSpPr>
          <p:nvPr/>
        </p:nvCxnSpPr>
        <p:spPr>
          <a:xfrm>
            <a:off x="8200525" y="2687107"/>
            <a:ext cx="275396" cy="1199083"/>
          </a:xfrm>
          <a:prstGeom prst="straightConnector1">
            <a:avLst/>
          </a:prstGeom>
          <a:ln w="38100"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直線矢印コネクタ 27">
            <a:extLst>
              <a:ext uri="{FF2B5EF4-FFF2-40B4-BE49-F238E27FC236}">
                <a16:creationId xmlns:a16="http://schemas.microsoft.com/office/drawing/2014/main" id="{BAE640A9-EF93-43B0-8F49-B78AB9F7ACAE}"/>
              </a:ext>
            </a:extLst>
          </p:cNvPr>
          <p:cNvCxnSpPr>
            <a:cxnSpLocks/>
          </p:cNvCxnSpPr>
          <p:nvPr/>
        </p:nvCxnSpPr>
        <p:spPr>
          <a:xfrm flipH="1">
            <a:off x="5956841" y="2417212"/>
            <a:ext cx="412725" cy="358823"/>
          </a:xfrm>
          <a:prstGeom prst="straightConnector1">
            <a:avLst/>
          </a:prstGeom>
          <a:ln w="38100"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直線矢印コネクタ 28">
            <a:extLst>
              <a:ext uri="{FF2B5EF4-FFF2-40B4-BE49-F238E27FC236}">
                <a16:creationId xmlns:a16="http://schemas.microsoft.com/office/drawing/2014/main" id="{4C73FF27-A1DA-47BF-AB02-348F55461BFB}"/>
              </a:ext>
            </a:extLst>
          </p:cNvPr>
          <p:cNvCxnSpPr>
            <a:cxnSpLocks/>
          </p:cNvCxnSpPr>
          <p:nvPr/>
        </p:nvCxnSpPr>
        <p:spPr>
          <a:xfrm flipH="1">
            <a:off x="7452320" y="2411841"/>
            <a:ext cx="298335" cy="458016"/>
          </a:xfrm>
          <a:prstGeom prst="straightConnector1">
            <a:avLst/>
          </a:prstGeom>
          <a:ln w="38100"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メモ 27">
            <a:extLst>
              <a:ext uri="{FF2B5EF4-FFF2-40B4-BE49-F238E27FC236}">
                <a16:creationId xmlns:a16="http://schemas.microsoft.com/office/drawing/2014/main" id="{E72F6EBB-B913-4CAA-9A86-DEE852B888A1}"/>
              </a:ext>
            </a:extLst>
          </p:cNvPr>
          <p:cNvSpPr/>
          <p:nvPr/>
        </p:nvSpPr>
        <p:spPr>
          <a:xfrm>
            <a:off x="6631627" y="5432944"/>
            <a:ext cx="891222" cy="607596"/>
          </a:xfrm>
          <a:prstGeom prst="foldedCorner">
            <a:avLst/>
          </a:prstGeom>
          <a:solidFill>
            <a:srgbClr val="FFFF6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endParaRPr kumimoji="1" lang="en-US" altLang="ja-JP" sz="14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algn="ctr"/>
            <a:r>
              <a:rPr kumimoji="1" lang="ja-JP" altLang="en-US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教師</a:t>
            </a:r>
            <a:endParaRPr kumimoji="1" lang="en-US" altLang="ja-JP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33" name="メモ 27">
            <a:extLst>
              <a:ext uri="{FF2B5EF4-FFF2-40B4-BE49-F238E27FC236}">
                <a16:creationId xmlns:a16="http://schemas.microsoft.com/office/drawing/2014/main" id="{E72F6EBB-B913-4CAA-9A86-DEE852B888A1}"/>
              </a:ext>
            </a:extLst>
          </p:cNvPr>
          <p:cNvSpPr/>
          <p:nvPr/>
        </p:nvSpPr>
        <p:spPr>
          <a:xfrm>
            <a:off x="6368864" y="2101939"/>
            <a:ext cx="891222" cy="607596"/>
          </a:xfrm>
          <a:prstGeom prst="foldedCorner">
            <a:avLst/>
          </a:prstGeom>
          <a:solidFill>
            <a:srgbClr val="FFFF6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endParaRPr kumimoji="1" lang="en-US" altLang="ja-JP" sz="14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algn="ctr"/>
            <a:r>
              <a:rPr kumimoji="1" lang="ja-JP" altLang="en-US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教師</a:t>
            </a:r>
            <a:endParaRPr kumimoji="1" lang="en-US" altLang="ja-JP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cxnSp>
        <p:nvCxnSpPr>
          <p:cNvPr id="43" name="直線矢印コネクタ 42">
            <a:extLst>
              <a:ext uri="{FF2B5EF4-FFF2-40B4-BE49-F238E27FC236}">
                <a16:creationId xmlns:a16="http://schemas.microsoft.com/office/drawing/2014/main" id="{BAE640A9-EF93-43B0-8F49-B78AB9F7ACAE}"/>
              </a:ext>
            </a:extLst>
          </p:cNvPr>
          <p:cNvCxnSpPr>
            <a:cxnSpLocks/>
          </p:cNvCxnSpPr>
          <p:nvPr/>
        </p:nvCxnSpPr>
        <p:spPr>
          <a:xfrm flipV="1">
            <a:off x="5683767" y="4160724"/>
            <a:ext cx="434687" cy="467542"/>
          </a:xfrm>
          <a:prstGeom prst="straightConnector1">
            <a:avLst/>
          </a:prstGeom>
          <a:ln w="38100"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メモ 24">
            <a:extLst>
              <a:ext uri="{FF2B5EF4-FFF2-40B4-BE49-F238E27FC236}">
                <a16:creationId xmlns:a16="http://schemas.microsoft.com/office/drawing/2014/main" id="{5E31D3BE-71ED-46B8-B553-7D658E4AFF9B}"/>
              </a:ext>
            </a:extLst>
          </p:cNvPr>
          <p:cNvSpPr/>
          <p:nvPr/>
        </p:nvSpPr>
        <p:spPr>
          <a:xfrm>
            <a:off x="6629283" y="5885132"/>
            <a:ext cx="891222" cy="515279"/>
          </a:xfrm>
          <a:prstGeom prst="foldedCorner">
            <a:avLst/>
          </a:prstGeom>
          <a:solidFill>
            <a:srgbClr val="FFA7A9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endParaRPr kumimoji="1" lang="en-US" altLang="ja-JP" sz="14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algn="ctr"/>
            <a:r>
              <a:rPr kumimoji="1" lang="ja-JP" altLang="en-US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改善点</a:t>
            </a:r>
            <a:endParaRPr kumimoji="1" lang="en-US" altLang="ja-JP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44" name="メモ 24">
            <a:extLst>
              <a:ext uri="{FF2B5EF4-FFF2-40B4-BE49-F238E27FC236}">
                <a16:creationId xmlns:a16="http://schemas.microsoft.com/office/drawing/2014/main" id="{5E31D3BE-71ED-46B8-B553-7D658E4AFF9B}"/>
              </a:ext>
            </a:extLst>
          </p:cNvPr>
          <p:cNvSpPr/>
          <p:nvPr/>
        </p:nvSpPr>
        <p:spPr>
          <a:xfrm>
            <a:off x="5420543" y="5909305"/>
            <a:ext cx="891222" cy="515279"/>
          </a:xfrm>
          <a:prstGeom prst="foldedCorner">
            <a:avLst/>
          </a:prstGeom>
          <a:solidFill>
            <a:srgbClr val="FFA7A9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endParaRPr kumimoji="1" lang="en-US" altLang="ja-JP" sz="14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algn="ctr"/>
            <a:r>
              <a:rPr kumimoji="1" lang="ja-JP" altLang="en-US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改善点</a:t>
            </a:r>
            <a:endParaRPr kumimoji="1" lang="en-US" altLang="ja-JP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45" name="角丸四角形 44"/>
          <p:cNvSpPr/>
          <p:nvPr/>
        </p:nvSpPr>
        <p:spPr>
          <a:xfrm>
            <a:off x="7025174" y="2803678"/>
            <a:ext cx="1795298" cy="1719112"/>
          </a:xfrm>
          <a:prstGeom prst="roundRect">
            <a:avLst/>
          </a:prstGeom>
          <a:noFill/>
          <a:ln w="3810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kumimoji="1" lang="ja-JP" altLang="en-US"/>
          </a:p>
        </p:txBody>
      </p:sp>
      <p:cxnSp>
        <p:nvCxnSpPr>
          <p:cNvPr id="46" name="直線コネクタ 45"/>
          <p:cNvCxnSpPr/>
          <p:nvPr/>
        </p:nvCxnSpPr>
        <p:spPr>
          <a:xfrm>
            <a:off x="6542903" y="3500107"/>
            <a:ext cx="189337" cy="479761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直線コネクタ 46"/>
          <p:cNvCxnSpPr/>
          <p:nvPr/>
        </p:nvCxnSpPr>
        <p:spPr>
          <a:xfrm>
            <a:off x="6390226" y="3500106"/>
            <a:ext cx="189337" cy="479761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メモ 21">
            <a:extLst>
              <a:ext uri="{FF2B5EF4-FFF2-40B4-BE49-F238E27FC236}">
                <a16:creationId xmlns:a16="http://schemas.microsoft.com/office/drawing/2014/main" id="{2EB117C0-E3D9-4353-B5AE-8DDF3C402E72}"/>
              </a:ext>
            </a:extLst>
          </p:cNvPr>
          <p:cNvSpPr/>
          <p:nvPr/>
        </p:nvSpPr>
        <p:spPr>
          <a:xfrm>
            <a:off x="5651681" y="3196309"/>
            <a:ext cx="891222" cy="607596"/>
          </a:xfrm>
          <a:prstGeom prst="foldedCorner">
            <a:avLst/>
          </a:prstGeom>
          <a:solidFill>
            <a:srgbClr val="FFFF6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endParaRPr kumimoji="1" lang="en-US" altLang="ja-JP" sz="14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algn="ctr"/>
            <a:r>
              <a:rPr kumimoji="1" lang="ja-JP" altLang="en-US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生徒</a:t>
            </a:r>
            <a:endParaRPr kumimoji="1" lang="en-US" altLang="ja-JP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cxnSp>
        <p:nvCxnSpPr>
          <p:cNvPr id="48" name="直線矢印コネクタ 47"/>
          <p:cNvCxnSpPr/>
          <p:nvPr/>
        </p:nvCxnSpPr>
        <p:spPr>
          <a:xfrm>
            <a:off x="6911656" y="4507900"/>
            <a:ext cx="986275" cy="722696"/>
          </a:xfrm>
          <a:prstGeom prst="straightConnector1">
            <a:avLst/>
          </a:prstGeom>
          <a:ln w="38100"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メモ 19">
            <a:extLst>
              <a:ext uri="{FF2B5EF4-FFF2-40B4-BE49-F238E27FC236}">
                <a16:creationId xmlns:a16="http://schemas.microsoft.com/office/drawing/2014/main" id="{251962F8-BC92-43E0-9A68-7DBC7A58237E}"/>
              </a:ext>
            </a:extLst>
          </p:cNvPr>
          <p:cNvSpPr/>
          <p:nvPr/>
        </p:nvSpPr>
        <p:spPr>
          <a:xfrm>
            <a:off x="6701679" y="4706406"/>
            <a:ext cx="891222" cy="542922"/>
          </a:xfrm>
          <a:prstGeom prst="foldedCorner">
            <a:avLst/>
          </a:prstGeom>
          <a:solidFill>
            <a:srgbClr val="21C5F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endParaRPr kumimoji="1" lang="en-US" altLang="ja-JP" sz="14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algn="ctr"/>
            <a:r>
              <a:rPr kumimoji="1" lang="ja-JP" altLang="en-US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教師</a:t>
            </a:r>
            <a:endParaRPr kumimoji="1" lang="en-US" altLang="ja-JP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38" name="メモ 24">
            <a:extLst>
              <a:ext uri="{FF2B5EF4-FFF2-40B4-BE49-F238E27FC236}">
                <a16:creationId xmlns:a16="http://schemas.microsoft.com/office/drawing/2014/main" id="{5E31D3BE-71ED-46B8-B553-7D658E4AFF9B}"/>
              </a:ext>
            </a:extLst>
          </p:cNvPr>
          <p:cNvSpPr/>
          <p:nvPr/>
        </p:nvSpPr>
        <p:spPr>
          <a:xfrm>
            <a:off x="6377042" y="2579129"/>
            <a:ext cx="891222" cy="515279"/>
          </a:xfrm>
          <a:prstGeom prst="foldedCorner">
            <a:avLst/>
          </a:prstGeom>
          <a:solidFill>
            <a:srgbClr val="FFA7A9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endParaRPr kumimoji="1" lang="en-US" altLang="ja-JP" sz="14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algn="ctr"/>
            <a:r>
              <a:rPr kumimoji="1" lang="ja-JP" altLang="en-US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改善点</a:t>
            </a:r>
            <a:endParaRPr kumimoji="1" lang="en-US" altLang="ja-JP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7736474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図 1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18650" y="947849"/>
            <a:ext cx="3732431" cy="5461019"/>
          </a:xfrm>
          <a:prstGeom prst="rect">
            <a:avLst/>
          </a:prstGeom>
        </p:spPr>
      </p:pic>
      <p:sp>
        <p:nvSpPr>
          <p:cNvPr id="7" name="四角形: 角を丸くする 16"/>
          <p:cNvSpPr/>
          <p:nvPr/>
        </p:nvSpPr>
        <p:spPr>
          <a:xfrm>
            <a:off x="8602756" y="58644"/>
            <a:ext cx="463550" cy="234950"/>
          </a:xfrm>
          <a:prstGeom prst="round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14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12</a:t>
            </a:r>
            <a:endParaRPr kumimoji="1" lang="ja-JP" altLang="en-US" sz="14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8" name="サブタイトル 2"/>
          <p:cNvSpPr txBox="1">
            <a:spLocks/>
          </p:cNvSpPr>
          <p:nvPr/>
        </p:nvSpPr>
        <p:spPr>
          <a:xfrm>
            <a:off x="146049" y="1037827"/>
            <a:ext cx="8775699" cy="5487517"/>
          </a:xfrm>
          <a:prstGeom prst="rect">
            <a:avLst/>
          </a:prstGeom>
          <a:ln w="57150">
            <a:solidFill>
              <a:srgbClr val="0070C0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altLang="ja-JP" sz="4000" b="1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lang="ja-JP" altLang="en-US" sz="4800" b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grpSp>
        <p:nvGrpSpPr>
          <p:cNvPr id="9" name="グループ化 8"/>
          <p:cNvGrpSpPr/>
          <p:nvPr/>
        </p:nvGrpSpPr>
        <p:grpSpPr>
          <a:xfrm>
            <a:off x="242132" y="404664"/>
            <a:ext cx="1784350" cy="1620000"/>
            <a:chOff x="6598025" y="317500"/>
            <a:chExt cx="1784350" cy="1620000"/>
          </a:xfrm>
        </p:grpSpPr>
        <p:sp>
          <p:nvSpPr>
            <p:cNvPr id="10" name="楕円 7"/>
            <p:cNvSpPr/>
            <p:nvPr/>
          </p:nvSpPr>
          <p:spPr>
            <a:xfrm>
              <a:off x="6680200" y="317500"/>
              <a:ext cx="1620000" cy="1620000"/>
            </a:xfrm>
            <a:prstGeom prst="ellipse">
              <a:avLst/>
            </a:prstGeom>
            <a:solidFill>
              <a:srgbClr val="0070C0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320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11" name="テキスト ボックス 10"/>
            <p:cNvSpPr txBox="1"/>
            <p:nvPr/>
          </p:nvSpPr>
          <p:spPr>
            <a:xfrm>
              <a:off x="6598025" y="621203"/>
              <a:ext cx="1784350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5400" b="1" dirty="0" smtClean="0">
                  <a:solidFill>
                    <a:schemeClr val="bg1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協議</a:t>
              </a:r>
              <a:endParaRPr kumimoji="1" lang="ja-JP" altLang="en-US" sz="54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</p:grpSp>
      <p:sp>
        <p:nvSpPr>
          <p:cNvPr id="34" name="メモ 33"/>
          <p:cNvSpPr/>
          <p:nvPr/>
        </p:nvSpPr>
        <p:spPr>
          <a:xfrm>
            <a:off x="7180998" y="2878458"/>
            <a:ext cx="891222" cy="542922"/>
          </a:xfrm>
          <a:prstGeom prst="foldedCorner">
            <a:avLst/>
          </a:prstGeom>
          <a:solidFill>
            <a:srgbClr val="21C5F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endParaRPr kumimoji="1" lang="en-US" altLang="ja-JP" sz="14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algn="ctr"/>
            <a:r>
              <a:rPr kumimoji="1" lang="ja-JP" altLang="en-US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生徒</a:t>
            </a:r>
            <a:endParaRPr kumimoji="1" lang="en-US" altLang="ja-JP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35" name="メモ 21">
            <a:extLst>
              <a:ext uri="{FF2B5EF4-FFF2-40B4-BE49-F238E27FC236}">
                <a16:creationId xmlns:a16="http://schemas.microsoft.com/office/drawing/2014/main" id="{9F82C5E6-9FD6-4072-B430-7A460C04D121}"/>
              </a:ext>
            </a:extLst>
          </p:cNvPr>
          <p:cNvSpPr/>
          <p:nvPr/>
        </p:nvSpPr>
        <p:spPr>
          <a:xfrm>
            <a:off x="5651681" y="2776035"/>
            <a:ext cx="891222" cy="607596"/>
          </a:xfrm>
          <a:prstGeom prst="foldedCorner">
            <a:avLst/>
          </a:prstGeom>
          <a:solidFill>
            <a:srgbClr val="FFFF6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endParaRPr kumimoji="1" lang="en-US" altLang="ja-JP" sz="14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algn="ctr"/>
            <a:r>
              <a:rPr kumimoji="1" lang="ja-JP" altLang="en-US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生徒</a:t>
            </a:r>
            <a:endParaRPr kumimoji="1" lang="en-US" altLang="ja-JP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36" name="メモ 21">
            <a:extLst>
              <a:ext uri="{FF2B5EF4-FFF2-40B4-BE49-F238E27FC236}">
                <a16:creationId xmlns:a16="http://schemas.microsoft.com/office/drawing/2014/main" id="{639C514E-F39C-4308-9E67-34762ECF77FD}"/>
              </a:ext>
            </a:extLst>
          </p:cNvPr>
          <p:cNvSpPr/>
          <p:nvPr/>
        </p:nvSpPr>
        <p:spPr>
          <a:xfrm>
            <a:off x="5422887" y="5448129"/>
            <a:ext cx="891222" cy="607596"/>
          </a:xfrm>
          <a:prstGeom prst="foldedCorner">
            <a:avLst/>
          </a:prstGeom>
          <a:solidFill>
            <a:srgbClr val="FFFF6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endParaRPr kumimoji="1" lang="en-US" altLang="ja-JP" sz="14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algn="ctr"/>
            <a:r>
              <a:rPr kumimoji="1" lang="ja-JP" altLang="en-US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生徒</a:t>
            </a:r>
            <a:endParaRPr kumimoji="1" lang="en-US" altLang="ja-JP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39" name="メモ 20">
            <a:extLst>
              <a:ext uri="{FF2B5EF4-FFF2-40B4-BE49-F238E27FC236}">
                <a16:creationId xmlns:a16="http://schemas.microsoft.com/office/drawing/2014/main" id="{43434E88-F304-448D-B0ED-2F9EFAA7363E}"/>
              </a:ext>
            </a:extLst>
          </p:cNvPr>
          <p:cNvSpPr/>
          <p:nvPr/>
        </p:nvSpPr>
        <p:spPr>
          <a:xfrm>
            <a:off x="7783086" y="3870692"/>
            <a:ext cx="891222" cy="542922"/>
          </a:xfrm>
          <a:prstGeom prst="foldedCorner">
            <a:avLst/>
          </a:prstGeom>
          <a:solidFill>
            <a:srgbClr val="21C5F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endParaRPr kumimoji="1" lang="en-US" altLang="ja-JP" sz="14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algn="ctr"/>
            <a:r>
              <a:rPr kumimoji="1" lang="ja-JP" altLang="en-US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生徒</a:t>
            </a:r>
            <a:endParaRPr kumimoji="1" lang="en-US" altLang="ja-JP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40" name="メモ 20">
            <a:extLst>
              <a:ext uri="{FF2B5EF4-FFF2-40B4-BE49-F238E27FC236}">
                <a16:creationId xmlns:a16="http://schemas.microsoft.com/office/drawing/2014/main" id="{B369FA01-AD89-46EA-B626-E37648A531F6}"/>
              </a:ext>
            </a:extLst>
          </p:cNvPr>
          <p:cNvSpPr/>
          <p:nvPr/>
        </p:nvSpPr>
        <p:spPr>
          <a:xfrm>
            <a:off x="6133952" y="3979868"/>
            <a:ext cx="891222" cy="542922"/>
          </a:xfrm>
          <a:prstGeom prst="foldedCorner">
            <a:avLst/>
          </a:prstGeom>
          <a:solidFill>
            <a:srgbClr val="21C5F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endParaRPr kumimoji="1" lang="en-US" altLang="ja-JP" sz="14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algn="ctr"/>
            <a:r>
              <a:rPr kumimoji="1" lang="ja-JP" altLang="en-US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生徒</a:t>
            </a:r>
            <a:endParaRPr kumimoji="1" lang="en-US" altLang="ja-JP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41" name="メモ 20">
            <a:extLst>
              <a:ext uri="{FF2B5EF4-FFF2-40B4-BE49-F238E27FC236}">
                <a16:creationId xmlns:a16="http://schemas.microsoft.com/office/drawing/2014/main" id="{43434E88-F304-448D-B0ED-2F9EFAA7363E}"/>
              </a:ext>
            </a:extLst>
          </p:cNvPr>
          <p:cNvSpPr/>
          <p:nvPr/>
        </p:nvSpPr>
        <p:spPr>
          <a:xfrm>
            <a:off x="7754914" y="5215706"/>
            <a:ext cx="891222" cy="542922"/>
          </a:xfrm>
          <a:prstGeom prst="foldedCorner">
            <a:avLst/>
          </a:prstGeom>
          <a:solidFill>
            <a:srgbClr val="21C5F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endParaRPr kumimoji="1" lang="en-US" altLang="ja-JP" sz="14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algn="ctr"/>
            <a:r>
              <a:rPr kumimoji="1" lang="ja-JP" altLang="en-US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生徒</a:t>
            </a:r>
            <a:endParaRPr kumimoji="1" lang="en-US" altLang="ja-JP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42" name="メモ 41"/>
          <p:cNvSpPr/>
          <p:nvPr/>
        </p:nvSpPr>
        <p:spPr>
          <a:xfrm>
            <a:off x="5688341" y="1402988"/>
            <a:ext cx="891222" cy="542922"/>
          </a:xfrm>
          <a:prstGeom prst="foldedCorner">
            <a:avLst/>
          </a:prstGeom>
          <a:solidFill>
            <a:srgbClr val="21C5F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endParaRPr kumimoji="1" lang="en-US" altLang="ja-JP" sz="14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algn="ctr"/>
            <a:r>
              <a:rPr kumimoji="1" lang="ja-JP" altLang="en-US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生徒</a:t>
            </a:r>
            <a:endParaRPr kumimoji="1" lang="en-US" altLang="ja-JP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8" name="メモ 19">
            <a:extLst>
              <a:ext uri="{FF2B5EF4-FFF2-40B4-BE49-F238E27FC236}">
                <a16:creationId xmlns:a16="http://schemas.microsoft.com/office/drawing/2014/main" id="{251962F8-BC92-43E0-9A68-7DBC7A58237E}"/>
              </a:ext>
            </a:extLst>
          </p:cNvPr>
          <p:cNvSpPr/>
          <p:nvPr/>
        </p:nvSpPr>
        <p:spPr>
          <a:xfrm>
            <a:off x="5372833" y="4612768"/>
            <a:ext cx="891222" cy="542922"/>
          </a:xfrm>
          <a:prstGeom prst="foldedCorner">
            <a:avLst/>
          </a:prstGeom>
          <a:solidFill>
            <a:srgbClr val="21C5F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endParaRPr kumimoji="1" lang="en-US" altLang="ja-JP" sz="14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algn="ctr"/>
            <a:r>
              <a:rPr kumimoji="1" lang="ja-JP" altLang="en-US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教師</a:t>
            </a:r>
            <a:endParaRPr kumimoji="1" lang="en-US" altLang="ja-JP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21" name="メモ 19">
            <a:extLst>
              <a:ext uri="{FF2B5EF4-FFF2-40B4-BE49-F238E27FC236}">
                <a16:creationId xmlns:a16="http://schemas.microsoft.com/office/drawing/2014/main" id="{251962F8-BC92-43E0-9A68-7DBC7A58237E}"/>
              </a:ext>
            </a:extLst>
          </p:cNvPr>
          <p:cNvSpPr/>
          <p:nvPr/>
        </p:nvSpPr>
        <p:spPr>
          <a:xfrm>
            <a:off x="7771148" y="2151701"/>
            <a:ext cx="891222" cy="542922"/>
          </a:xfrm>
          <a:prstGeom prst="foldedCorner">
            <a:avLst/>
          </a:prstGeom>
          <a:solidFill>
            <a:srgbClr val="21C5F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endParaRPr kumimoji="1" lang="en-US" altLang="ja-JP" sz="14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algn="ctr"/>
            <a:r>
              <a:rPr kumimoji="1" lang="ja-JP" altLang="en-US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教師</a:t>
            </a:r>
            <a:endParaRPr kumimoji="1" lang="en-US" altLang="ja-JP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cxnSp>
        <p:nvCxnSpPr>
          <p:cNvPr id="22" name="直線矢印コネクタ 21">
            <a:extLst>
              <a:ext uri="{FF2B5EF4-FFF2-40B4-BE49-F238E27FC236}">
                <a16:creationId xmlns:a16="http://schemas.microsoft.com/office/drawing/2014/main" id="{4C73FF27-A1DA-47BF-AB02-348F55461BFB}"/>
              </a:ext>
            </a:extLst>
          </p:cNvPr>
          <p:cNvCxnSpPr>
            <a:cxnSpLocks/>
            <a:endCxn id="42" idx="3"/>
          </p:cNvCxnSpPr>
          <p:nvPr/>
        </p:nvCxnSpPr>
        <p:spPr>
          <a:xfrm flipH="1">
            <a:off x="6579563" y="1534578"/>
            <a:ext cx="400224" cy="139871"/>
          </a:xfrm>
          <a:prstGeom prst="straightConnector1">
            <a:avLst/>
          </a:prstGeom>
          <a:ln w="38100"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メモ 19">
            <a:extLst>
              <a:ext uri="{FF2B5EF4-FFF2-40B4-BE49-F238E27FC236}">
                <a16:creationId xmlns:a16="http://schemas.microsoft.com/office/drawing/2014/main" id="{251962F8-BC92-43E0-9A68-7DBC7A58237E}"/>
              </a:ext>
            </a:extLst>
          </p:cNvPr>
          <p:cNvSpPr/>
          <p:nvPr/>
        </p:nvSpPr>
        <p:spPr>
          <a:xfrm>
            <a:off x="6859433" y="1214664"/>
            <a:ext cx="891222" cy="542922"/>
          </a:xfrm>
          <a:prstGeom prst="foldedCorner">
            <a:avLst/>
          </a:prstGeom>
          <a:solidFill>
            <a:srgbClr val="21C5F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endParaRPr kumimoji="1" lang="en-US" altLang="ja-JP" sz="14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algn="ctr"/>
            <a:r>
              <a:rPr kumimoji="1" lang="ja-JP" altLang="en-US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教師</a:t>
            </a:r>
            <a:endParaRPr kumimoji="1" lang="en-US" altLang="ja-JP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cxnSp>
        <p:nvCxnSpPr>
          <p:cNvPr id="24" name="直線矢印コネクタ 23">
            <a:extLst>
              <a:ext uri="{FF2B5EF4-FFF2-40B4-BE49-F238E27FC236}">
                <a16:creationId xmlns:a16="http://schemas.microsoft.com/office/drawing/2014/main" id="{BAE640A9-EF93-43B0-8F49-B78AB9F7ACAE}"/>
              </a:ext>
            </a:extLst>
          </p:cNvPr>
          <p:cNvCxnSpPr>
            <a:cxnSpLocks/>
          </p:cNvCxnSpPr>
          <p:nvPr/>
        </p:nvCxnSpPr>
        <p:spPr>
          <a:xfrm flipV="1">
            <a:off x="7406452" y="4086041"/>
            <a:ext cx="402231" cy="654216"/>
          </a:xfrm>
          <a:prstGeom prst="straightConnector1">
            <a:avLst/>
          </a:prstGeom>
          <a:ln w="38100"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直線矢印コネクタ 24">
            <a:extLst>
              <a:ext uri="{FF2B5EF4-FFF2-40B4-BE49-F238E27FC236}">
                <a16:creationId xmlns:a16="http://schemas.microsoft.com/office/drawing/2014/main" id="{BAE640A9-EF93-43B0-8F49-B78AB9F7ACAE}"/>
              </a:ext>
            </a:extLst>
          </p:cNvPr>
          <p:cNvCxnSpPr>
            <a:cxnSpLocks/>
          </p:cNvCxnSpPr>
          <p:nvPr/>
        </p:nvCxnSpPr>
        <p:spPr>
          <a:xfrm>
            <a:off x="8200525" y="2687107"/>
            <a:ext cx="275396" cy="1199083"/>
          </a:xfrm>
          <a:prstGeom prst="straightConnector1">
            <a:avLst/>
          </a:prstGeom>
          <a:ln w="38100"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直線矢印コネクタ 27">
            <a:extLst>
              <a:ext uri="{FF2B5EF4-FFF2-40B4-BE49-F238E27FC236}">
                <a16:creationId xmlns:a16="http://schemas.microsoft.com/office/drawing/2014/main" id="{BAE640A9-EF93-43B0-8F49-B78AB9F7ACAE}"/>
              </a:ext>
            </a:extLst>
          </p:cNvPr>
          <p:cNvCxnSpPr>
            <a:cxnSpLocks/>
          </p:cNvCxnSpPr>
          <p:nvPr/>
        </p:nvCxnSpPr>
        <p:spPr>
          <a:xfrm flipH="1">
            <a:off x="5956841" y="2417212"/>
            <a:ext cx="412725" cy="358823"/>
          </a:xfrm>
          <a:prstGeom prst="straightConnector1">
            <a:avLst/>
          </a:prstGeom>
          <a:ln w="38100"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直線矢印コネクタ 28">
            <a:extLst>
              <a:ext uri="{FF2B5EF4-FFF2-40B4-BE49-F238E27FC236}">
                <a16:creationId xmlns:a16="http://schemas.microsoft.com/office/drawing/2014/main" id="{4C73FF27-A1DA-47BF-AB02-348F55461BFB}"/>
              </a:ext>
            </a:extLst>
          </p:cNvPr>
          <p:cNvCxnSpPr>
            <a:cxnSpLocks/>
          </p:cNvCxnSpPr>
          <p:nvPr/>
        </p:nvCxnSpPr>
        <p:spPr>
          <a:xfrm flipH="1">
            <a:off x="7452320" y="2411841"/>
            <a:ext cx="298335" cy="458016"/>
          </a:xfrm>
          <a:prstGeom prst="straightConnector1">
            <a:avLst/>
          </a:prstGeom>
          <a:ln w="38100"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メモ 27">
            <a:extLst>
              <a:ext uri="{FF2B5EF4-FFF2-40B4-BE49-F238E27FC236}">
                <a16:creationId xmlns:a16="http://schemas.microsoft.com/office/drawing/2014/main" id="{E72F6EBB-B913-4CAA-9A86-DEE852B888A1}"/>
              </a:ext>
            </a:extLst>
          </p:cNvPr>
          <p:cNvSpPr/>
          <p:nvPr/>
        </p:nvSpPr>
        <p:spPr>
          <a:xfrm>
            <a:off x="6631627" y="5432944"/>
            <a:ext cx="891222" cy="607596"/>
          </a:xfrm>
          <a:prstGeom prst="foldedCorner">
            <a:avLst/>
          </a:prstGeom>
          <a:solidFill>
            <a:srgbClr val="FFFF6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endParaRPr kumimoji="1" lang="en-US" altLang="ja-JP" sz="14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algn="ctr"/>
            <a:r>
              <a:rPr kumimoji="1" lang="ja-JP" altLang="en-US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教師</a:t>
            </a:r>
            <a:endParaRPr kumimoji="1" lang="en-US" altLang="ja-JP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33" name="メモ 27">
            <a:extLst>
              <a:ext uri="{FF2B5EF4-FFF2-40B4-BE49-F238E27FC236}">
                <a16:creationId xmlns:a16="http://schemas.microsoft.com/office/drawing/2014/main" id="{E72F6EBB-B913-4CAA-9A86-DEE852B888A1}"/>
              </a:ext>
            </a:extLst>
          </p:cNvPr>
          <p:cNvSpPr/>
          <p:nvPr/>
        </p:nvSpPr>
        <p:spPr>
          <a:xfrm>
            <a:off x="6368864" y="2101939"/>
            <a:ext cx="891222" cy="607596"/>
          </a:xfrm>
          <a:prstGeom prst="foldedCorner">
            <a:avLst/>
          </a:prstGeom>
          <a:solidFill>
            <a:srgbClr val="FFFF6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endParaRPr kumimoji="1" lang="en-US" altLang="ja-JP" sz="14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algn="ctr"/>
            <a:r>
              <a:rPr kumimoji="1" lang="ja-JP" altLang="en-US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教師</a:t>
            </a:r>
            <a:endParaRPr kumimoji="1" lang="en-US" altLang="ja-JP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cxnSp>
        <p:nvCxnSpPr>
          <p:cNvPr id="43" name="直線矢印コネクタ 42">
            <a:extLst>
              <a:ext uri="{FF2B5EF4-FFF2-40B4-BE49-F238E27FC236}">
                <a16:creationId xmlns:a16="http://schemas.microsoft.com/office/drawing/2014/main" id="{BAE640A9-EF93-43B0-8F49-B78AB9F7ACAE}"/>
              </a:ext>
            </a:extLst>
          </p:cNvPr>
          <p:cNvCxnSpPr>
            <a:cxnSpLocks/>
          </p:cNvCxnSpPr>
          <p:nvPr/>
        </p:nvCxnSpPr>
        <p:spPr>
          <a:xfrm flipV="1">
            <a:off x="5683767" y="4160724"/>
            <a:ext cx="434687" cy="467542"/>
          </a:xfrm>
          <a:prstGeom prst="straightConnector1">
            <a:avLst/>
          </a:prstGeom>
          <a:ln w="38100"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メモ 24">
            <a:extLst>
              <a:ext uri="{FF2B5EF4-FFF2-40B4-BE49-F238E27FC236}">
                <a16:creationId xmlns:a16="http://schemas.microsoft.com/office/drawing/2014/main" id="{5E31D3BE-71ED-46B8-B553-7D658E4AFF9B}"/>
              </a:ext>
            </a:extLst>
          </p:cNvPr>
          <p:cNvSpPr/>
          <p:nvPr/>
        </p:nvSpPr>
        <p:spPr>
          <a:xfrm>
            <a:off x="6629283" y="5885132"/>
            <a:ext cx="891222" cy="515279"/>
          </a:xfrm>
          <a:prstGeom prst="foldedCorner">
            <a:avLst/>
          </a:prstGeom>
          <a:solidFill>
            <a:srgbClr val="FFA7A9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endParaRPr kumimoji="1" lang="en-US" altLang="ja-JP" sz="14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algn="ctr"/>
            <a:r>
              <a:rPr kumimoji="1" lang="ja-JP" altLang="en-US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改善点</a:t>
            </a:r>
            <a:endParaRPr kumimoji="1" lang="en-US" altLang="ja-JP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38" name="メモ 24">
            <a:extLst>
              <a:ext uri="{FF2B5EF4-FFF2-40B4-BE49-F238E27FC236}">
                <a16:creationId xmlns:a16="http://schemas.microsoft.com/office/drawing/2014/main" id="{5E31D3BE-71ED-46B8-B553-7D658E4AFF9B}"/>
              </a:ext>
            </a:extLst>
          </p:cNvPr>
          <p:cNvSpPr/>
          <p:nvPr/>
        </p:nvSpPr>
        <p:spPr>
          <a:xfrm>
            <a:off x="6377042" y="2579129"/>
            <a:ext cx="891222" cy="515279"/>
          </a:xfrm>
          <a:prstGeom prst="foldedCorner">
            <a:avLst/>
          </a:prstGeom>
          <a:solidFill>
            <a:srgbClr val="FFA7A9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endParaRPr kumimoji="1" lang="en-US" altLang="ja-JP" sz="14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algn="ctr"/>
            <a:r>
              <a:rPr kumimoji="1" lang="ja-JP" altLang="en-US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改善点</a:t>
            </a:r>
            <a:endParaRPr kumimoji="1" lang="en-US" altLang="ja-JP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44" name="メモ 24">
            <a:extLst>
              <a:ext uri="{FF2B5EF4-FFF2-40B4-BE49-F238E27FC236}">
                <a16:creationId xmlns:a16="http://schemas.microsoft.com/office/drawing/2014/main" id="{5E31D3BE-71ED-46B8-B553-7D658E4AFF9B}"/>
              </a:ext>
            </a:extLst>
          </p:cNvPr>
          <p:cNvSpPr/>
          <p:nvPr/>
        </p:nvSpPr>
        <p:spPr>
          <a:xfrm>
            <a:off x="5420543" y="5909305"/>
            <a:ext cx="891222" cy="515279"/>
          </a:xfrm>
          <a:prstGeom prst="foldedCorner">
            <a:avLst/>
          </a:prstGeom>
          <a:solidFill>
            <a:srgbClr val="FFA7A9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endParaRPr kumimoji="1" lang="en-US" altLang="ja-JP" sz="14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algn="ctr"/>
            <a:r>
              <a:rPr kumimoji="1" lang="ja-JP" altLang="en-US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改善点</a:t>
            </a:r>
            <a:endParaRPr kumimoji="1" lang="en-US" altLang="ja-JP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45" name="テキスト ボックス 44"/>
          <p:cNvSpPr txBox="1"/>
          <p:nvPr/>
        </p:nvSpPr>
        <p:spPr>
          <a:xfrm>
            <a:off x="48167" y="2024664"/>
            <a:ext cx="5351798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600" dirty="0" smtClean="0">
                <a:solidFill>
                  <a:schemeClr val="bg1">
                    <a:lumMod val="9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１ </a:t>
            </a:r>
            <a:r>
              <a:rPr lang="ja-JP" altLang="en-US" sz="3600" dirty="0" smtClean="0">
                <a:solidFill>
                  <a:schemeClr val="bg1">
                    <a:lumMod val="9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生徒</a:t>
            </a:r>
            <a:r>
              <a:rPr lang="ja-JP" altLang="en-US" sz="3600" dirty="0">
                <a:solidFill>
                  <a:schemeClr val="bg1">
                    <a:lumMod val="9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の</a:t>
            </a:r>
            <a:r>
              <a:rPr lang="ja-JP" altLang="en-US" sz="3600" dirty="0" smtClean="0">
                <a:solidFill>
                  <a:schemeClr val="bg1">
                    <a:lumMod val="9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姿を添付→分類</a:t>
            </a:r>
            <a:endParaRPr kumimoji="1" lang="en-US" altLang="ja-JP" sz="3600" dirty="0">
              <a:solidFill>
                <a:schemeClr val="bg1">
                  <a:lumMod val="9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endParaRPr lang="en-US" altLang="ja-JP" sz="2400" dirty="0">
              <a:solidFill>
                <a:schemeClr val="bg1">
                  <a:lumMod val="9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3600" dirty="0" smtClean="0">
                <a:solidFill>
                  <a:schemeClr val="bg1">
                    <a:lumMod val="9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２ 生徒の姿の要因となる</a:t>
            </a:r>
            <a:endParaRPr lang="en-US" altLang="ja-JP" sz="3600" dirty="0" smtClean="0">
              <a:solidFill>
                <a:schemeClr val="bg1">
                  <a:lumMod val="9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3600" dirty="0" smtClean="0">
                <a:solidFill>
                  <a:schemeClr val="bg1">
                    <a:lumMod val="9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教師の姿を添付</a:t>
            </a:r>
            <a:endParaRPr lang="en-US" altLang="ja-JP" sz="3600" dirty="0" smtClean="0">
              <a:solidFill>
                <a:schemeClr val="bg1">
                  <a:lumMod val="9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3600" dirty="0" smtClean="0">
                <a:solidFill>
                  <a:schemeClr val="bg1">
                    <a:lumMod val="9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（関連付ける）</a:t>
            </a:r>
            <a:r>
              <a:rPr kumimoji="1" lang="en-US" altLang="ja-JP" sz="3600" dirty="0" smtClean="0">
                <a:solidFill>
                  <a:schemeClr val="bg1">
                    <a:lumMod val="9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    </a:t>
            </a:r>
            <a:endParaRPr kumimoji="1" lang="en-US" altLang="ja-JP" sz="3600" dirty="0">
              <a:solidFill>
                <a:schemeClr val="bg1">
                  <a:lumMod val="9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kumimoji="1" lang="ja-JP" altLang="en-US" sz="3600" dirty="0" smtClean="0">
                <a:solidFill>
                  <a:schemeClr val="bg1">
                    <a:lumMod val="9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３ 改善策の添付</a:t>
            </a:r>
            <a:endParaRPr kumimoji="1" lang="en-US" altLang="ja-JP" sz="3600" dirty="0" smtClean="0">
              <a:solidFill>
                <a:schemeClr val="bg1">
                  <a:lumMod val="9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3600" dirty="0">
                <a:solidFill>
                  <a:schemeClr val="bg1">
                    <a:lumMod val="9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r>
              <a:rPr lang="ja-JP" altLang="en-US" sz="3600" dirty="0" smtClean="0">
                <a:solidFill>
                  <a:schemeClr val="bg1">
                    <a:lumMod val="9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（補足の書き込み）</a:t>
            </a:r>
            <a:r>
              <a:rPr kumimoji="1" lang="ja-JP" altLang="en-US" sz="3600" dirty="0">
                <a:solidFill>
                  <a:schemeClr val="bg1">
                    <a:lumMod val="9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endParaRPr kumimoji="1" lang="en-US" altLang="ja-JP" sz="3600" dirty="0" smtClean="0">
              <a:solidFill>
                <a:schemeClr val="bg1">
                  <a:lumMod val="9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36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４ 発表</a:t>
            </a:r>
            <a:r>
              <a:rPr lang="ja-JP" altLang="en-US" sz="36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内容決定</a:t>
            </a:r>
            <a:endParaRPr kumimoji="1" lang="en-US" altLang="ja-JP" sz="36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endParaRPr lang="en-US" altLang="ja-JP" sz="36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46" name="フレーム 45"/>
          <p:cNvSpPr/>
          <p:nvPr/>
        </p:nvSpPr>
        <p:spPr>
          <a:xfrm>
            <a:off x="5584021" y="2100726"/>
            <a:ext cx="1699738" cy="1785463"/>
          </a:xfrm>
          <a:prstGeom prst="frame">
            <a:avLst>
              <a:gd name="adj1" fmla="val 4041"/>
            </a:avLst>
          </a:prstGeom>
          <a:solidFill>
            <a:srgbClr val="0000CC"/>
          </a:solidFill>
          <a:ln w="28575">
            <a:solidFill>
              <a:srgbClr val="000099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47" name="フレーム 46"/>
          <p:cNvSpPr/>
          <p:nvPr/>
        </p:nvSpPr>
        <p:spPr>
          <a:xfrm>
            <a:off x="7286163" y="1931903"/>
            <a:ext cx="1635585" cy="2658027"/>
          </a:xfrm>
          <a:prstGeom prst="frame">
            <a:avLst>
              <a:gd name="adj1" fmla="val 4041"/>
            </a:avLst>
          </a:prstGeom>
          <a:solidFill>
            <a:srgbClr val="0000CC"/>
          </a:solidFill>
          <a:ln w="28575">
            <a:solidFill>
              <a:srgbClr val="000099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48" name="角丸四角形 47"/>
          <p:cNvSpPr/>
          <p:nvPr/>
        </p:nvSpPr>
        <p:spPr>
          <a:xfrm>
            <a:off x="7025174" y="2803678"/>
            <a:ext cx="1795298" cy="1719112"/>
          </a:xfrm>
          <a:prstGeom prst="roundRect">
            <a:avLst/>
          </a:prstGeom>
          <a:noFill/>
          <a:ln w="3810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kumimoji="1" lang="ja-JP" altLang="en-US"/>
          </a:p>
        </p:txBody>
      </p:sp>
      <p:cxnSp>
        <p:nvCxnSpPr>
          <p:cNvPr id="49" name="直線コネクタ 48"/>
          <p:cNvCxnSpPr/>
          <p:nvPr/>
        </p:nvCxnSpPr>
        <p:spPr>
          <a:xfrm>
            <a:off x="6542903" y="3500107"/>
            <a:ext cx="189337" cy="479761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直線コネクタ 49"/>
          <p:cNvCxnSpPr/>
          <p:nvPr/>
        </p:nvCxnSpPr>
        <p:spPr>
          <a:xfrm>
            <a:off x="6390226" y="3500106"/>
            <a:ext cx="189337" cy="479761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メモ 21">
            <a:extLst>
              <a:ext uri="{FF2B5EF4-FFF2-40B4-BE49-F238E27FC236}">
                <a16:creationId xmlns:a16="http://schemas.microsoft.com/office/drawing/2014/main" id="{2EB117C0-E3D9-4353-B5AE-8DDF3C402E72}"/>
              </a:ext>
            </a:extLst>
          </p:cNvPr>
          <p:cNvSpPr/>
          <p:nvPr/>
        </p:nvSpPr>
        <p:spPr>
          <a:xfrm>
            <a:off x="5651681" y="3196309"/>
            <a:ext cx="891222" cy="607596"/>
          </a:xfrm>
          <a:prstGeom prst="foldedCorner">
            <a:avLst/>
          </a:prstGeom>
          <a:solidFill>
            <a:srgbClr val="FFFF6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endParaRPr kumimoji="1" lang="en-US" altLang="ja-JP" sz="14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algn="ctr"/>
            <a:r>
              <a:rPr kumimoji="1" lang="ja-JP" altLang="en-US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生徒</a:t>
            </a:r>
            <a:endParaRPr kumimoji="1" lang="en-US" altLang="ja-JP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cxnSp>
        <p:nvCxnSpPr>
          <p:cNvPr id="51" name="直線矢印コネクタ 50"/>
          <p:cNvCxnSpPr/>
          <p:nvPr/>
        </p:nvCxnSpPr>
        <p:spPr>
          <a:xfrm>
            <a:off x="6911656" y="4507900"/>
            <a:ext cx="986275" cy="722696"/>
          </a:xfrm>
          <a:prstGeom prst="straightConnector1">
            <a:avLst/>
          </a:prstGeom>
          <a:ln w="38100"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メモ 19">
            <a:extLst>
              <a:ext uri="{FF2B5EF4-FFF2-40B4-BE49-F238E27FC236}">
                <a16:creationId xmlns:a16="http://schemas.microsoft.com/office/drawing/2014/main" id="{251962F8-BC92-43E0-9A68-7DBC7A58237E}"/>
              </a:ext>
            </a:extLst>
          </p:cNvPr>
          <p:cNvSpPr/>
          <p:nvPr/>
        </p:nvSpPr>
        <p:spPr>
          <a:xfrm>
            <a:off x="6701679" y="4706406"/>
            <a:ext cx="891222" cy="542922"/>
          </a:xfrm>
          <a:prstGeom prst="foldedCorner">
            <a:avLst/>
          </a:prstGeom>
          <a:solidFill>
            <a:srgbClr val="21C5F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endParaRPr kumimoji="1" lang="en-US" altLang="ja-JP" sz="14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algn="ctr"/>
            <a:r>
              <a:rPr kumimoji="1" lang="ja-JP" altLang="en-US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教師</a:t>
            </a:r>
            <a:endParaRPr kumimoji="1" lang="en-US" altLang="ja-JP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6508729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グループ化 1"/>
          <p:cNvGrpSpPr/>
          <p:nvPr/>
        </p:nvGrpSpPr>
        <p:grpSpPr>
          <a:xfrm>
            <a:off x="251520" y="980728"/>
            <a:ext cx="8831927" cy="5975960"/>
            <a:chOff x="389968" y="1173654"/>
            <a:chExt cx="8831927" cy="5975960"/>
          </a:xfrm>
          <a:solidFill>
            <a:schemeClr val="bg1"/>
          </a:solidFill>
        </p:grpSpPr>
        <p:sp>
          <p:nvSpPr>
            <p:cNvPr id="24" name="サブタイトル 8"/>
            <p:cNvSpPr txBox="1">
              <a:spLocks/>
            </p:cNvSpPr>
            <p:nvPr/>
          </p:nvSpPr>
          <p:spPr>
            <a:xfrm>
              <a:off x="389968" y="1173654"/>
              <a:ext cx="8565773" cy="5351690"/>
            </a:xfrm>
            <a:prstGeom prst="rect">
              <a:avLst/>
            </a:prstGeom>
            <a:grpFill/>
            <a:ln>
              <a:noFill/>
            </a:ln>
          </p:spPr>
          <p:txBody>
            <a:bodyPr vert="horz" lIns="91440" tIns="45720" rIns="91440" bIns="45720" rtlCol="0" anchor="ctr">
              <a:noAutofit/>
            </a:bodyPr>
            <a:lstStyle>
              <a:lvl1pPr marL="171450" indent="-171450" algn="l" defTabSz="685800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kumimoji="1"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5143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8572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kumimoji="1" sz="15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2001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kumimoji="1"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5430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kumimoji="1"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8859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kumimoji="1"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2288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kumimoji="1"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5717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kumimoji="1"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9146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kumimoji="1"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ja-JP" altLang="en-US" sz="4400" dirty="0"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　</a:t>
              </a:r>
              <a:endParaRPr lang="en-US" altLang="ja-JP" sz="44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endParaRPr>
            </a:p>
          </p:txBody>
        </p:sp>
        <p:sp>
          <p:nvSpPr>
            <p:cNvPr id="3" name="テキスト ボックス 2"/>
            <p:cNvSpPr txBox="1"/>
            <p:nvPr/>
          </p:nvSpPr>
          <p:spPr>
            <a:xfrm>
              <a:off x="573536" y="1825079"/>
              <a:ext cx="8648359" cy="5324535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ja-JP" altLang="en-US" sz="4400" dirty="0">
                  <a:solidFill>
                    <a:schemeClr val="bg1">
                      <a:lumMod val="9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１　説明　　　　　　（ </a:t>
              </a:r>
              <a:r>
                <a:rPr lang="ja-JP" altLang="en-US" sz="4400" dirty="0" smtClean="0">
                  <a:solidFill>
                    <a:schemeClr val="bg1">
                      <a:lumMod val="9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８ </a:t>
              </a:r>
              <a:r>
                <a:rPr lang="ja-JP" altLang="en-US" sz="4400" dirty="0">
                  <a:solidFill>
                    <a:schemeClr val="bg1">
                      <a:lumMod val="9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分）</a:t>
              </a:r>
              <a:endParaRPr lang="en-US" altLang="ja-JP" sz="3600" dirty="0">
                <a:solidFill>
                  <a:schemeClr val="bg1">
                    <a:lumMod val="9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endParaRPr>
            </a:p>
            <a:p>
              <a:endParaRPr lang="en-US" altLang="ja-JP" sz="2400" dirty="0">
                <a:solidFill>
                  <a:schemeClr val="bg1">
                    <a:lumMod val="9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endParaRPr>
            </a:p>
            <a:p>
              <a:r>
                <a:rPr lang="ja-JP" altLang="en-US" sz="4400" dirty="0">
                  <a:solidFill>
                    <a:schemeClr val="bg1">
                      <a:lumMod val="9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２　</a:t>
              </a:r>
              <a:r>
                <a:rPr lang="ja-JP" altLang="en-US" sz="4400" dirty="0" smtClean="0">
                  <a:solidFill>
                    <a:schemeClr val="bg1">
                      <a:lumMod val="9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動画視聴　　　</a:t>
              </a:r>
              <a:r>
                <a:rPr lang="ja-JP" altLang="en-US" sz="4400" dirty="0">
                  <a:solidFill>
                    <a:schemeClr val="bg1">
                      <a:lumMod val="9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　（</a:t>
              </a:r>
              <a:r>
                <a:rPr lang="ja-JP" altLang="en-US" sz="4400" dirty="0" smtClean="0">
                  <a:solidFill>
                    <a:schemeClr val="bg1">
                      <a:lumMod val="9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２５分</a:t>
              </a:r>
              <a:r>
                <a:rPr lang="ja-JP" altLang="en-US" sz="4400" dirty="0">
                  <a:solidFill>
                    <a:schemeClr val="bg1">
                      <a:lumMod val="9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）</a:t>
              </a:r>
              <a:endParaRPr lang="en-US" altLang="ja-JP" sz="1100" dirty="0">
                <a:solidFill>
                  <a:schemeClr val="bg1">
                    <a:lumMod val="9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endParaRPr>
            </a:p>
            <a:p>
              <a:endParaRPr lang="en-US" altLang="ja-JP" sz="2400" dirty="0">
                <a:solidFill>
                  <a:schemeClr val="bg1">
                    <a:lumMod val="9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endParaRPr>
            </a:p>
            <a:p>
              <a:r>
                <a:rPr lang="ja-JP" altLang="en-US" sz="4400" dirty="0">
                  <a:solidFill>
                    <a:schemeClr val="bg1">
                      <a:lumMod val="9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３　グループ</a:t>
              </a:r>
              <a:r>
                <a:rPr lang="ja-JP" altLang="en-US" sz="4400" dirty="0" smtClean="0">
                  <a:solidFill>
                    <a:schemeClr val="bg1">
                      <a:lumMod val="9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協議</a:t>
              </a:r>
              <a:r>
                <a:rPr lang="ja-JP" altLang="en-US" sz="4400" dirty="0">
                  <a:solidFill>
                    <a:schemeClr val="bg1">
                      <a:lumMod val="9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　</a:t>
              </a:r>
              <a:r>
                <a:rPr lang="ja-JP" altLang="en-US" sz="4400" dirty="0" smtClean="0">
                  <a:solidFill>
                    <a:schemeClr val="bg1">
                      <a:lumMod val="9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　（２５分</a:t>
              </a:r>
              <a:r>
                <a:rPr lang="ja-JP" altLang="en-US" sz="4400" dirty="0">
                  <a:solidFill>
                    <a:schemeClr val="bg1">
                      <a:lumMod val="9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）</a:t>
              </a:r>
              <a:endParaRPr lang="en-US" altLang="ja-JP" sz="4400" dirty="0">
                <a:solidFill>
                  <a:schemeClr val="bg1">
                    <a:lumMod val="9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endParaRPr>
            </a:p>
            <a:p>
              <a:endParaRPr lang="en-US" altLang="ja-JP" sz="24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endParaRPr>
            </a:p>
            <a:p>
              <a:r>
                <a:rPr lang="ja-JP" altLang="en-US" sz="4400" dirty="0"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４　全体共有　　　　</a:t>
              </a:r>
              <a:r>
                <a:rPr lang="ja-JP" altLang="en-US" sz="4400" dirty="0" smtClean="0"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（ ５ 分</a:t>
              </a:r>
              <a:r>
                <a:rPr lang="ja-JP" altLang="en-US" sz="4400" dirty="0"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）</a:t>
              </a:r>
              <a:endParaRPr lang="en-US" altLang="ja-JP" sz="44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endParaRPr>
            </a:p>
            <a:p>
              <a:endParaRPr lang="en-US" altLang="ja-JP" sz="24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endParaRPr>
            </a:p>
            <a:p>
              <a:r>
                <a:rPr lang="ja-JP" altLang="en-US" sz="4400" dirty="0">
                  <a:solidFill>
                    <a:schemeClr val="bg1">
                      <a:lumMod val="9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５　省察　　　　　　（ </a:t>
              </a:r>
              <a:r>
                <a:rPr lang="ja-JP" altLang="en-US" sz="4400" dirty="0" smtClean="0">
                  <a:solidFill>
                    <a:schemeClr val="bg1">
                      <a:lumMod val="9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 </a:t>
              </a:r>
              <a:r>
                <a:rPr lang="en-US" altLang="ja-JP" sz="4400" dirty="0" smtClean="0">
                  <a:solidFill>
                    <a:schemeClr val="bg1">
                      <a:lumMod val="9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7</a:t>
              </a:r>
              <a:r>
                <a:rPr lang="ja-JP" altLang="en-US" sz="4400" dirty="0" smtClean="0">
                  <a:solidFill>
                    <a:schemeClr val="bg1">
                      <a:lumMod val="9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 </a:t>
              </a:r>
              <a:r>
                <a:rPr lang="ja-JP" altLang="en-US" sz="4400" dirty="0">
                  <a:solidFill>
                    <a:schemeClr val="bg1">
                      <a:lumMod val="9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分）</a:t>
              </a:r>
              <a:endParaRPr lang="en-US" altLang="ja-JP" sz="4400" dirty="0">
                <a:solidFill>
                  <a:schemeClr val="bg1">
                    <a:lumMod val="9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endParaRPr>
            </a:p>
            <a:p>
              <a:endParaRPr lang="en-US" altLang="ja-JP" sz="24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endParaRPr>
            </a:p>
          </p:txBody>
        </p:sp>
      </p:grpSp>
      <p:sp>
        <p:nvSpPr>
          <p:cNvPr id="9" name="サブタイトル 2"/>
          <p:cNvSpPr txBox="1">
            <a:spLocks/>
          </p:cNvSpPr>
          <p:nvPr/>
        </p:nvSpPr>
        <p:spPr>
          <a:xfrm>
            <a:off x="146049" y="1037827"/>
            <a:ext cx="8775699" cy="5487517"/>
          </a:xfrm>
          <a:prstGeom prst="rect">
            <a:avLst/>
          </a:prstGeom>
          <a:ln w="57150">
            <a:solidFill>
              <a:srgbClr val="FF0000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altLang="ja-JP" sz="4000" b="1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lang="ja-JP" altLang="en-US" sz="4800" b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grpSp>
        <p:nvGrpSpPr>
          <p:cNvPr id="10" name="グループ化 9"/>
          <p:cNvGrpSpPr/>
          <p:nvPr/>
        </p:nvGrpSpPr>
        <p:grpSpPr>
          <a:xfrm>
            <a:off x="241243" y="131738"/>
            <a:ext cx="1784350" cy="1620000"/>
            <a:chOff x="6598025" y="317500"/>
            <a:chExt cx="1784350" cy="1620000"/>
          </a:xfrm>
          <a:solidFill>
            <a:srgbClr val="FF0000"/>
          </a:solidFill>
        </p:grpSpPr>
        <p:sp>
          <p:nvSpPr>
            <p:cNvPr id="11" name="楕円 7"/>
            <p:cNvSpPr/>
            <p:nvPr/>
          </p:nvSpPr>
          <p:spPr>
            <a:xfrm>
              <a:off x="6680200" y="317500"/>
              <a:ext cx="1620000" cy="1620000"/>
            </a:xfrm>
            <a:prstGeom prst="ellipse">
              <a:avLst/>
            </a:prstGeom>
            <a:grp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320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12" name="テキスト ボックス 11"/>
            <p:cNvSpPr txBox="1"/>
            <p:nvPr/>
          </p:nvSpPr>
          <p:spPr>
            <a:xfrm>
              <a:off x="6598025" y="621659"/>
              <a:ext cx="1784350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5400" b="1" dirty="0" smtClean="0">
                  <a:solidFill>
                    <a:schemeClr val="bg1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流れ</a:t>
              </a:r>
              <a:endParaRPr kumimoji="1" lang="ja-JP" altLang="en-US" sz="54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04093329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グループ化 3"/>
          <p:cNvGrpSpPr/>
          <p:nvPr/>
        </p:nvGrpSpPr>
        <p:grpSpPr>
          <a:xfrm>
            <a:off x="94130" y="13447"/>
            <a:ext cx="8972176" cy="400110"/>
            <a:chOff x="94130" y="13447"/>
            <a:chExt cx="8972176" cy="400110"/>
          </a:xfrm>
        </p:grpSpPr>
        <p:sp>
          <p:nvSpPr>
            <p:cNvPr id="5" name="テキスト ボックス 4"/>
            <p:cNvSpPr txBox="1"/>
            <p:nvPr/>
          </p:nvSpPr>
          <p:spPr>
            <a:xfrm>
              <a:off x="147918" y="13447"/>
              <a:ext cx="4568098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ja-JP" altLang="en-US" sz="2000" b="1" dirty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全体共有</a:t>
              </a:r>
              <a:endParaRPr kumimoji="1" lang="ja-JP" altLang="en-US" sz="20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endParaRPr>
            </a:p>
          </p:txBody>
        </p:sp>
        <p:sp>
          <p:nvSpPr>
            <p:cNvPr id="6" name="正方形/長方形 5"/>
            <p:cNvSpPr/>
            <p:nvPr/>
          </p:nvSpPr>
          <p:spPr>
            <a:xfrm>
              <a:off x="94130" y="53788"/>
              <a:ext cx="67235" cy="282389"/>
            </a:xfrm>
            <a:prstGeom prst="rect">
              <a:avLst/>
            </a:prstGeom>
            <a:solidFill>
              <a:srgbClr val="FFFF0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7" name="四角形: 角を丸くする 16"/>
            <p:cNvSpPr/>
            <p:nvPr/>
          </p:nvSpPr>
          <p:spPr>
            <a:xfrm>
              <a:off x="8602756" y="58644"/>
              <a:ext cx="463550" cy="234950"/>
            </a:xfrm>
            <a:prstGeom prst="roundRect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en-US" altLang="ja-JP" sz="1400" dirty="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13</a:t>
              </a:r>
              <a:endParaRPr kumimoji="1"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</p:grpSp>
      <p:sp>
        <p:nvSpPr>
          <p:cNvPr id="8" name="サブタイトル 2"/>
          <p:cNvSpPr txBox="1">
            <a:spLocks/>
          </p:cNvSpPr>
          <p:nvPr/>
        </p:nvSpPr>
        <p:spPr>
          <a:xfrm>
            <a:off x="146049" y="1037827"/>
            <a:ext cx="8775699" cy="5487517"/>
          </a:xfrm>
          <a:prstGeom prst="rect">
            <a:avLst/>
          </a:prstGeom>
          <a:ln w="57150">
            <a:solidFill>
              <a:srgbClr val="FFC000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altLang="ja-JP" sz="4000" b="1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lang="ja-JP" altLang="en-US" sz="4800" b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grpSp>
        <p:nvGrpSpPr>
          <p:cNvPr id="9" name="グループ化 8"/>
          <p:cNvGrpSpPr/>
          <p:nvPr/>
        </p:nvGrpSpPr>
        <p:grpSpPr>
          <a:xfrm>
            <a:off x="216357" y="404664"/>
            <a:ext cx="1784350" cy="1620000"/>
            <a:chOff x="6572250" y="317500"/>
            <a:chExt cx="1784350" cy="1620000"/>
          </a:xfrm>
          <a:solidFill>
            <a:srgbClr val="00B050"/>
          </a:solidFill>
        </p:grpSpPr>
        <p:sp>
          <p:nvSpPr>
            <p:cNvPr id="10" name="楕円 7"/>
            <p:cNvSpPr/>
            <p:nvPr/>
          </p:nvSpPr>
          <p:spPr>
            <a:xfrm>
              <a:off x="6680200" y="317500"/>
              <a:ext cx="1620000" cy="1620000"/>
            </a:xfrm>
            <a:prstGeom prst="ellipse">
              <a:avLst/>
            </a:prstGeom>
            <a:solidFill>
              <a:srgbClr val="FFC00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320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11" name="テキスト ボックス 10"/>
            <p:cNvSpPr txBox="1"/>
            <p:nvPr/>
          </p:nvSpPr>
          <p:spPr>
            <a:xfrm>
              <a:off x="6572250" y="619720"/>
              <a:ext cx="1784350" cy="923330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5400" b="1" dirty="0">
                  <a:solidFill>
                    <a:schemeClr val="bg1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全体</a:t>
              </a:r>
              <a:endParaRPr kumimoji="1" lang="ja-JP" altLang="en-US" sz="54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</p:grpSp>
      <p:sp>
        <p:nvSpPr>
          <p:cNvPr id="12" name="テキスト ボックス 11"/>
          <p:cNvSpPr txBox="1"/>
          <p:nvPr/>
        </p:nvSpPr>
        <p:spPr>
          <a:xfrm>
            <a:off x="235172" y="2254484"/>
            <a:ext cx="8472074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36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※</a:t>
            </a:r>
            <a:r>
              <a:rPr lang="ja-JP" altLang="en-US" sz="36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発表班</a:t>
            </a:r>
            <a:endParaRPr lang="en-US" altLang="ja-JP" sz="36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kumimoji="1" lang="ja-JP" altLang="en-US" sz="36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</a:t>
            </a:r>
            <a:r>
              <a:rPr kumimoji="1" lang="ja-JP" altLang="en-US" sz="36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 </a:t>
            </a:r>
            <a:r>
              <a:rPr kumimoji="1" lang="ja-JP" altLang="en-US" sz="40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参考にしたい点</a:t>
            </a:r>
            <a:r>
              <a:rPr kumimoji="1" lang="ja-JP" altLang="en-US" sz="40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と</a:t>
            </a:r>
            <a:r>
              <a:rPr lang="ja-JP" altLang="en-US" sz="40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課題の解決策</a:t>
            </a:r>
            <a:endParaRPr lang="en-US" altLang="ja-JP" sz="4000" b="1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kumimoji="1" lang="ja-JP" altLang="en-US" sz="40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r>
              <a:rPr kumimoji="1" lang="ja-JP" altLang="en-US" sz="40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r>
              <a:rPr kumimoji="1" lang="ja-JP" altLang="en-US" sz="40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を一つ</a:t>
            </a:r>
            <a:r>
              <a:rPr kumimoji="1" lang="ja-JP" altLang="en-US" sz="40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ずつ発表</a:t>
            </a:r>
            <a:endParaRPr kumimoji="1" lang="en-US" altLang="ja-JP" sz="40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36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 </a:t>
            </a:r>
            <a:r>
              <a:rPr lang="ja-JP" altLang="en-US" sz="28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（できるだけ）他班が発表して</a:t>
            </a:r>
            <a:r>
              <a:rPr lang="ja-JP" altLang="en-US" sz="28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いない </a:t>
            </a:r>
            <a:r>
              <a:rPr lang="ja-JP" altLang="en-US" sz="28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内容を！</a:t>
            </a:r>
            <a:r>
              <a:rPr lang="ja-JP" altLang="en-US" sz="28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！</a:t>
            </a:r>
            <a:endParaRPr lang="en-US" altLang="ja-JP" sz="2800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endParaRPr lang="en-US" altLang="ja-JP" sz="28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en-US" altLang="ja-JP" sz="36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※</a:t>
            </a:r>
            <a:r>
              <a:rPr lang="ja-JP" altLang="en-US" sz="36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他班</a:t>
            </a:r>
            <a:endParaRPr lang="en-US" altLang="ja-JP" sz="36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kumimoji="1" lang="ja-JP" altLang="en-US" sz="36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 </a:t>
            </a:r>
            <a:r>
              <a:rPr lang="ja-JP" altLang="en-US" sz="36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自班では出てこなかったコメントはメモを！</a:t>
            </a:r>
            <a:endParaRPr kumimoji="1" lang="en-US" altLang="ja-JP" sz="36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endParaRPr lang="en-US" altLang="ja-JP" sz="36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FB243452-1D6A-433E-84A7-059292705C14}"/>
              </a:ext>
            </a:extLst>
          </p:cNvPr>
          <p:cNvSpPr txBox="1"/>
          <p:nvPr/>
        </p:nvSpPr>
        <p:spPr>
          <a:xfrm>
            <a:off x="1941093" y="506373"/>
            <a:ext cx="666166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800" b="1" dirty="0" smtClean="0">
                <a:solidFill>
                  <a:srgbClr val="FFC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各グループ</a:t>
            </a:r>
            <a:r>
              <a:rPr lang="ja-JP" altLang="en-US" sz="2800" b="1" dirty="0">
                <a:solidFill>
                  <a:srgbClr val="FFC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の代表者が</a:t>
            </a:r>
            <a:r>
              <a:rPr lang="ja-JP" altLang="en-US" sz="2800" b="1" dirty="0" smtClean="0">
                <a:solidFill>
                  <a:srgbClr val="FFC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発表</a:t>
            </a:r>
            <a:endParaRPr kumimoji="1" lang="en-US" altLang="ja-JP" sz="2800" b="1" dirty="0">
              <a:solidFill>
                <a:srgbClr val="FFC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9625495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グループ化 1"/>
          <p:cNvGrpSpPr/>
          <p:nvPr/>
        </p:nvGrpSpPr>
        <p:grpSpPr>
          <a:xfrm>
            <a:off x="251520" y="980728"/>
            <a:ext cx="8831927" cy="5975960"/>
            <a:chOff x="389968" y="1173654"/>
            <a:chExt cx="8831927" cy="5975960"/>
          </a:xfrm>
          <a:solidFill>
            <a:schemeClr val="bg1"/>
          </a:solidFill>
        </p:grpSpPr>
        <p:sp>
          <p:nvSpPr>
            <p:cNvPr id="24" name="サブタイトル 8"/>
            <p:cNvSpPr txBox="1">
              <a:spLocks/>
            </p:cNvSpPr>
            <p:nvPr/>
          </p:nvSpPr>
          <p:spPr>
            <a:xfrm>
              <a:off x="389968" y="1173654"/>
              <a:ext cx="8565773" cy="5351690"/>
            </a:xfrm>
            <a:prstGeom prst="rect">
              <a:avLst/>
            </a:prstGeom>
            <a:grpFill/>
            <a:ln>
              <a:noFill/>
            </a:ln>
          </p:spPr>
          <p:txBody>
            <a:bodyPr vert="horz" lIns="91440" tIns="45720" rIns="91440" bIns="45720" rtlCol="0" anchor="ctr">
              <a:noAutofit/>
            </a:bodyPr>
            <a:lstStyle>
              <a:lvl1pPr marL="171450" indent="-171450" algn="l" defTabSz="685800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kumimoji="1"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5143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8572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kumimoji="1" sz="15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2001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kumimoji="1"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5430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kumimoji="1"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8859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kumimoji="1"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2288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kumimoji="1"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5717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kumimoji="1"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9146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kumimoji="1"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ja-JP" altLang="en-US" sz="4400" dirty="0"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　</a:t>
              </a:r>
              <a:endParaRPr lang="en-US" altLang="ja-JP" sz="44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endParaRPr>
            </a:p>
          </p:txBody>
        </p:sp>
        <p:sp>
          <p:nvSpPr>
            <p:cNvPr id="3" name="テキスト ボックス 2"/>
            <p:cNvSpPr txBox="1"/>
            <p:nvPr/>
          </p:nvSpPr>
          <p:spPr>
            <a:xfrm>
              <a:off x="573536" y="1825079"/>
              <a:ext cx="8648359" cy="5324535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ja-JP" altLang="en-US" sz="4400" dirty="0"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１　説明　　　　　　（ </a:t>
              </a:r>
              <a:r>
                <a:rPr lang="ja-JP" altLang="en-US" sz="4400" dirty="0" smtClean="0"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８ </a:t>
              </a:r>
              <a:r>
                <a:rPr lang="ja-JP" altLang="en-US" sz="4400" dirty="0"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分）</a:t>
              </a:r>
              <a:endParaRPr lang="en-US" altLang="ja-JP" sz="36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endParaRPr>
            </a:p>
            <a:p>
              <a:endParaRPr lang="en-US" altLang="ja-JP" sz="24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endParaRPr>
            </a:p>
            <a:p>
              <a:r>
                <a:rPr lang="ja-JP" altLang="en-US" sz="4400" dirty="0"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２　</a:t>
              </a:r>
              <a:r>
                <a:rPr lang="ja-JP" altLang="en-US" sz="4400" dirty="0" smtClean="0"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動画視聴　　　</a:t>
              </a:r>
              <a:r>
                <a:rPr lang="ja-JP" altLang="en-US" sz="4400" dirty="0"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　（</a:t>
              </a:r>
              <a:r>
                <a:rPr lang="ja-JP" altLang="en-US" sz="4400" dirty="0" smtClean="0"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２５分</a:t>
              </a:r>
              <a:r>
                <a:rPr lang="ja-JP" altLang="en-US" sz="4400" dirty="0"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）</a:t>
              </a:r>
              <a:endParaRPr lang="en-US" altLang="ja-JP" sz="11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endParaRPr>
            </a:p>
            <a:p>
              <a:endParaRPr lang="en-US" altLang="ja-JP" sz="24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endParaRPr>
            </a:p>
            <a:p>
              <a:r>
                <a:rPr lang="ja-JP" altLang="en-US" sz="4400" dirty="0"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３　グループ</a:t>
              </a:r>
              <a:r>
                <a:rPr lang="ja-JP" altLang="en-US" sz="4400" dirty="0" smtClean="0"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協議</a:t>
              </a:r>
              <a:r>
                <a:rPr lang="ja-JP" altLang="en-US" sz="4400" dirty="0"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　</a:t>
              </a:r>
              <a:r>
                <a:rPr lang="ja-JP" altLang="en-US" sz="4400" dirty="0" smtClean="0"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　（２５分</a:t>
              </a:r>
              <a:r>
                <a:rPr lang="ja-JP" altLang="en-US" sz="4400" dirty="0"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）</a:t>
              </a:r>
              <a:endParaRPr lang="en-US" altLang="ja-JP" sz="44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endParaRPr>
            </a:p>
            <a:p>
              <a:endParaRPr lang="en-US" altLang="ja-JP" sz="24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endParaRPr>
            </a:p>
            <a:p>
              <a:r>
                <a:rPr lang="ja-JP" altLang="en-US" sz="4400" dirty="0"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４　全体共有　　　　</a:t>
              </a:r>
              <a:r>
                <a:rPr lang="ja-JP" altLang="en-US" sz="4400" dirty="0" smtClean="0"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（ ５ 分</a:t>
              </a:r>
              <a:r>
                <a:rPr lang="ja-JP" altLang="en-US" sz="4400" dirty="0"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）</a:t>
              </a:r>
              <a:endParaRPr lang="en-US" altLang="ja-JP" sz="44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endParaRPr>
            </a:p>
            <a:p>
              <a:endParaRPr lang="en-US" altLang="ja-JP" sz="24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endParaRPr>
            </a:p>
            <a:p>
              <a:r>
                <a:rPr lang="ja-JP" altLang="en-US" sz="4400" dirty="0"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５　省察　　　　　　（ </a:t>
              </a:r>
              <a:r>
                <a:rPr lang="ja-JP" altLang="en-US" sz="4400" dirty="0" smtClean="0"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 </a:t>
              </a:r>
              <a:r>
                <a:rPr lang="en-US" altLang="ja-JP" sz="4400" dirty="0" smtClean="0"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7</a:t>
              </a:r>
              <a:r>
                <a:rPr lang="ja-JP" altLang="en-US" sz="4400" dirty="0" smtClean="0"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 </a:t>
              </a:r>
              <a:r>
                <a:rPr lang="ja-JP" altLang="en-US" sz="4400" dirty="0"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分）</a:t>
              </a:r>
              <a:endParaRPr lang="en-US" altLang="ja-JP" sz="44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endParaRPr>
            </a:p>
            <a:p>
              <a:endParaRPr lang="en-US" altLang="ja-JP" sz="24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endParaRPr>
            </a:p>
          </p:txBody>
        </p:sp>
      </p:grpSp>
      <p:sp>
        <p:nvSpPr>
          <p:cNvPr id="9" name="サブタイトル 2"/>
          <p:cNvSpPr txBox="1">
            <a:spLocks/>
          </p:cNvSpPr>
          <p:nvPr/>
        </p:nvSpPr>
        <p:spPr>
          <a:xfrm>
            <a:off x="146049" y="1037827"/>
            <a:ext cx="8775699" cy="5487517"/>
          </a:xfrm>
          <a:prstGeom prst="rect">
            <a:avLst/>
          </a:prstGeom>
          <a:ln w="57150">
            <a:solidFill>
              <a:srgbClr val="FF0000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altLang="ja-JP" sz="4000" b="1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lang="ja-JP" altLang="en-US" sz="4800" b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grpSp>
        <p:nvGrpSpPr>
          <p:cNvPr id="10" name="グループ化 9"/>
          <p:cNvGrpSpPr/>
          <p:nvPr/>
        </p:nvGrpSpPr>
        <p:grpSpPr>
          <a:xfrm>
            <a:off x="241243" y="131738"/>
            <a:ext cx="1784350" cy="1620000"/>
            <a:chOff x="6598025" y="317500"/>
            <a:chExt cx="1784350" cy="1620000"/>
          </a:xfrm>
          <a:solidFill>
            <a:srgbClr val="FF0000"/>
          </a:solidFill>
        </p:grpSpPr>
        <p:sp>
          <p:nvSpPr>
            <p:cNvPr id="11" name="楕円 7"/>
            <p:cNvSpPr/>
            <p:nvPr/>
          </p:nvSpPr>
          <p:spPr>
            <a:xfrm>
              <a:off x="6680200" y="317500"/>
              <a:ext cx="1620000" cy="1620000"/>
            </a:xfrm>
            <a:prstGeom prst="ellipse">
              <a:avLst/>
            </a:prstGeom>
            <a:grp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320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12" name="テキスト ボックス 11"/>
            <p:cNvSpPr txBox="1"/>
            <p:nvPr/>
          </p:nvSpPr>
          <p:spPr>
            <a:xfrm>
              <a:off x="6598025" y="621659"/>
              <a:ext cx="1784350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5400" b="1" dirty="0" smtClean="0">
                  <a:solidFill>
                    <a:schemeClr val="bg1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流れ</a:t>
              </a:r>
              <a:endParaRPr kumimoji="1" lang="ja-JP" altLang="en-US" sz="54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</p:grpSp>
      <p:sp>
        <p:nvSpPr>
          <p:cNvPr id="13" name="四角形: 角を丸くする 16"/>
          <p:cNvSpPr/>
          <p:nvPr/>
        </p:nvSpPr>
        <p:spPr>
          <a:xfrm>
            <a:off x="8602756" y="58644"/>
            <a:ext cx="463550" cy="234950"/>
          </a:xfrm>
          <a:prstGeom prst="round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4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２</a:t>
            </a:r>
            <a:endParaRPr kumimoji="1" lang="ja-JP" altLang="en-US" sz="14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6483786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グループ化 1"/>
          <p:cNvGrpSpPr/>
          <p:nvPr/>
        </p:nvGrpSpPr>
        <p:grpSpPr>
          <a:xfrm>
            <a:off x="251520" y="980728"/>
            <a:ext cx="8831927" cy="5975960"/>
            <a:chOff x="389968" y="1173654"/>
            <a:chExt cx="8831927" cy="5975960"/>
          </a:xfrm>
          <a:solidFill>
            <a:schemeClr val="bg1"/>
          </a:solidFill>
        </p:grpSpPr>
        <p:sp>
          <p:nvSpPr>
            <p:cNvPr id="24" name="サブタイトル 8"/>
            <p:cNvSpPr txBox="1">
              <a:spLocks/>
            </p:cNvSpPr>
            <p:nvPr/>
          </p:nvSpPr>
          <p:spPr>
            <a:xfrm>
              <a:off x="389968" y="1173654"/>
              <a:ext cx="8565773" cy="5351690"/>
            </a:xfrm>
            <a:prstGeom prst="rect">
              <a:avLst/>
            </a:prstGeom>
            <a:grpFill/>
            <a:ln>
              <a:noFill/>
            </a:ln>
          </p:spPr>
          <p:txBody>
            <a:bodyPr vert="horz" lIns="91440" tIns="45720" rIns="91440" bIns="45720" rtlCol="0" anchor="ctr">
              <a:noAutofit/>
            </a:bodyPr>
            <a:lstStyle>
              <a:lvl1pPr marL="171450" indent="-171450" algn="l" defTabSz="685800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kumimoji="1"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5143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8572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kumimoji="1" sz="15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2001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kumimoji="1"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5430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kumimoji="1"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8859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kumimoji="1"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2288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kumimoji="1"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5717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kumimoji="1"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9146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kumimoji="1"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ja-JP" altLang="en-US" sz="4400" dirty="0"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　</a:t>
              </a:r>
              <a:endParaRPr lang="en-US" altLang="ja-JP" sz="44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endParaRPr>
            </a:p>
          </p:txBody>
        </p:sp>
        <p:sp>
          <p:nvSpPr>
            <p:cNvPr id="3" name="テキスト ボックス 2"/>
            <p:cNvSpPr txBox="1"/>
            <p:nvPr/>
          </p:nvSpPr>
          <p:spPr>
            <a:xfrm>
              <a:off x="573536" y="1825079"/>
              <a:ext cx="8648359" cy="5324535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ja-JP" altLang="en-US" sz="4400" dirty="0">
                  <a:solidFill>
                    <a:schemeClr val="bg1">
                      <a:lumMod val="9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１　説明　　　　　　（ </a:t>
              </a:r>
              <a:r>
                <a:rPr lang="ja-JP" altLang="en-US" sz="4400" dirty="0" smtClean="0">
                  <a:solidFill>
                    <a:schemeClr val="bg1">
                      <a:lumMod val="9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８ </a:t>
              </a:r>
              <a:r>
                <a:rPr lang="ja-JP" altLang="en-US" sz="4400" dirty="0">
                  <a:solidFill>
                    <a:schemeClr val="bg1">
                      <a:lumMod val="9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分）</a:t>
              </a:r>
              <a:endParaRPr lang="en-US" altLang="ja-JP" sz="3600" dirty="0">
                <a:solidFill>
                  <a:schemeClr val="bg1">
                    <a:lumMod val="9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endParaRPr>
            </a:p>
            <a:p>
              <a:endParaRPr lang="en-US" altLang="ja-JP" sz="2400" dirty="0">
                <a:solidFill>
                  <a:schemeClr val="bg1">
                    <a:lumMod val="9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endParaRPr>
            </a:p>
            <a:p>
              <a:r>
                <a:rPr lang="ja-JP" altLang="en-US" sz="4400" dirty="0">
                  <a:solidFill>
                    <a:schemeClr val="bg1">
                      <a:lumMod val="9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２　</a:t>
              </a:r>
              <a:r>
                <a:rPr lang="ja-JP" altLang="en-US" sz="4400" dirty="0" smtClean="0">
                  <a:solidFill>
                    <a:schemeClr val="bg1">
                      <a:lumMod val="9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動画視聴　　　</a:t>
              </a:r>
              <a:r>
                <a:rPr lang="ja-JP" altLang="en-US" sz="4400" dirty="0">
                  <a:solidFill>
                    <a:schemeClr val="bg1">
                      <a:lumMod val="9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　（</a:t>
              </a:r>
              <a:r>
                <a:rPr lang="ja-JP" altLang="en-US" sz="4400" dirty="0" smtClean="0">
                  <a:solidFill>
                    <a:schemeClr val="bg1">
                      <a:lumMod val="9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２５分</a:t>
              </a:r>
              <a:r>
                <a:rPr lang="ja-JP" altLang="en-US" sz="4400" dirty="0">
                  <a:solidFill>
                    <a:schemeClr val="bg1">
                      <a:lumMod val="9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）</a:t>
              </a:r>
              <a:endParaRPr lang="en-US" altLang="ja-JP" sz="1100" dirty="0">
                <a:solidFill>
                  <a:schemeClr val="bg1">
                    <a:lumMod val="9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endParaRPr>
            </a:p>
            <a:p>
              <a:endParaRPr lang="en-US" altLang="ja-JP" sz="2400" dirty="0">
                <a:solidFill>
                  <a:schemeClr val="bg1">
                    <a:lumMod val="9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endParaRPr>
            </a:p>
            <a:p>
              <a:r>
                <a:rPr lang="ja-JP" altLang="en-US" sz="4400" dirty="0">
                  <a:solidFill>
                    <a:schemeClr val="bg1">
                      <a:lumMod val="9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３　グループ</a:t>
              </a:r>
              <a:r>
                <a:rPr lang="ja-JP" altLang="en-US" sz="4400" dirty="0" smtClean="0">
                  <a:solidFill>
                    <a:schemeClr val="bg1">
                      <a:lumMod val="9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協議</a:t>
              </a:r>
              <a:r>
                <a:rPr lang="ja-JP" altLang="en-US" sz="4400" dirty="0">
                  <a:solidFill>
                    <a:schemeClr val="bg1">
                      <a:lumMod val="9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　</a:t>
              </a:r>
              <a:r>
                <a:rPr lang="ja-JP" altLang="en-US" sz="4400" dirty="0" smtClean="0">
                  <a:solidFill>
                    <a:schemeClr val="bg1">
                      <a:lumMod val="9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　（２５分</a:t>
              </a:r>
              <a:r>
                <a:rPr lang="ja-JP" altLang="en-US" sz="4400" dirty="0">
                  <a:solidFill>
                    <a:schemeClr val="bg1">
                      <a:lumMod val="9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）</a:t>
              </a:r>
              <a:endParaRPr lang="en-US" altLang="ja-JP" sz="4400" dirty="0">
                <a:solidFill>
                  <a:schemeClr val="bg1">
                    <a:lumMod val="9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endParaRPr>
            </a:p>
            <a:p>
              <a:endParaRPr lang="en-US" altLang="ja-JP" sz="2400" dirty="0">
                <a:solidFill>
                  <a:schemeClr val="bg1">
                    <a:lumMod val="9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endParaRPr>
            </a:p>
            <a:p>
              <a:r>
                <a:rPr lang="ja-JP" altLang="en-US" sz="4400" dirty="0">
                  <a:solidFill>
                    <a:schemeClr val="bg1">
                      <a:lumMod val="9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４　全体共有　　　　</a:t>
              </a:r>
              <a:r>
                <a:rPr lang="ja-JP" altLang="en-US" sz="4400" dirty="0" smtClean="0">
                  <a:solidFill>
                    <a:schemeClr val="bg1">
                      <a:lumMod val="9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（ ５ 分</a:t>
              </a:r>
              <a:r>
                <a:rPr lang="ja-JP" altLang="en-US" sz="4400" dirty="0">
                  <a:solidFill>
                    <a:schemeClr val="bg1">
                      <a:lumMod val="9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）</a:t>
              </a:r>
              <a:endParaRPr lang="en-US" altLang="ja-JP" sz="4400" dirty="0">
                <a:solidFill>
                  <a:schemeClr val="bg1">
                    <a:lumMod val="9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endParaRPr>
            </a:p>
            <a:p>
              <a:endParaRPr lang="en-US" altLang="ja-JP" sz="24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endParaRPr>
            </a:p>
            <a:p>
              <a:r>
                <a:rPr lang="ja-JP" altLang="en-US" sz="4400" dirty="0"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５　省察　　　　　　（ </a:t>
              </a:r>
              <a:r>
                <a:rPr lang="ja-JP" altLang="en-US" sz="4400" dirty="0" smtClean="0"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 </a:t>
              </a:r>
              <a:r>
                <a:rPr lang="en-US" altLang="ja-JP" sz="4400" dirty="0" smtClean="0"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7</a:t>
              </a:r>
              <a:r>
                <a:rPr lang="ja-JP" altLang="en-US" sz="4400" dirty="0" smtClean="0"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 </a:t>
              </a:r>
              <a:r>
                <a:rPr lang="ja-JP" altLang="en-US" sz="4400" dirty="0"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分）</a:t>
              </a:r>
              <a:endParaRPr lang="en-US" altLang="ja-JP" sz="44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endParaRPr>
            </a:p>
            <a:p>
              <a:endParaRPr lang="en-US" altLang="ja-JP" sz="24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endParaRPr>
            </a:p>
          </p:txBody>
        </p:sp>
      </p:grpSp>
      <p:sp>
        <p:nvSpPr>
          <p:cNvPr id="9" name="サブタイトル 2"/>
          <p:cNvSpPr txBox="1">
            <a:spLocks/>
          </p:cNvSpPr>
          <p:nvPr/>
        </p:nvSpPr>
        <p:spPr>
          <a:xfrm>
            <a:off x="146049" y="1037827"/>
            <a:ext cx="8775699" cy="5487517"/>
          </a:xfrm>
          <a:prstGeom prst="rect">
            <a:avLst/>
          </a:prstGeom>
          <a:ln w="57150">
            <a:solidFill>
              <a:srgbClr val="FF0000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altLang="ja-JP" sz="4000" b="1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lang="ja-JP" altLang="en-US" sz="4800" b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grpSp>
        <p:nvGrpSpPr>
          <p:cNvPr id="10" name="グループ化 9"/>
          <p:cNvGrpSpPr/>
          <p:nvPr/>
        </p:nvGrpSpPr>
        <p:grpSpPr>
          <a:xfrm>
            <a:off x="241243" y="131738"/>
            <a:ext cx="1784350" cy="1620000"/>
            <a:chOff x="6598025" y="317500"/>
            <a:chExt cx="1784350" cy="1620000"/>
          </a:xfrm>
          <a:solidFill>
            <a:srgbClr val="FF0000"/>
          </a:solidFill>
        </p:grpSpPr>
        <p:sp>
          <p:nvSpPr>
            <p:cNvPr id="11" name="楕円 7"/>
            <p:cNvSpPr/>
            <p:nvPr/>
          </p:nvSpPr>
          <p:spPr>
            <a:xfrm>
              <a:off x="6680200" y="317500"/>
              <a:ext cx="1620000" cy="1620000"/>
            </a:xfrm>
            <a:prstGeom prst="ellipse">
              <a:avLst/>
            </a:prstGeom>
            <a:grp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320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12" name="テキスト ボックス 11"/>
            <p:cNvSpPr txBox="1"/>
            <p:nvPr/>
          </p:nvSpPr>
          <p:spPr>
            <a:xfrm>
              <a:off x="6598025" y="621659"/>
              <a:ext cx="1784350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5400" b="1" dirty="0" smtClean="0">
                  <a:solidFill>
                    <a:schemeClr val="bg1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流れ</a:t>
              </a:r>
              <a:endParaRPr kumimoji="1" lang="ja-JP" altLang="en-US" sz="54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08559454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図 2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85889" y="1078249"/>
            <a:ext cx="3908495" cy="5582051"/>
          </a:xfrm>
          <a:prstGeom prst="rect">
            <a:avLst/>
          </a:prstGeom>
          <a:ln w="15875">
            <a:solidFill>
              <a:schemeClr val="tx1"/>
            </a:solidFill>
          </a:ln>
        </p:spPr>
      </p:pic>
      <p:sp>
        <p:nvSpPr>
          <p:cNvPr id="37" name="サブタイトル 2"/>
          <p:cNvSpPr>
            <a:spLocks noGrp="1"/>
          </p:cNvSpPr>
          <p:nvPr>
            <p:ph type="subTitle" idx="1"/>
          </p:nvPr>
        </p:nvSpPr>
        <p:spPr>
          <a:xfrm>
            <a:off x="146050" y="999190"/>
            <a:ext cx="8775699" cy="5765084"/>
          </a:xfrm>
          <a:ln w="57150">
            <a:solidFill>
              <a:srgbClr val="00B050"/>
            </a:solidFill>
          </a:ln>
        </p:spPr>
        <p:txBody>
          <a:bodyPr>
            <a:noAutofit/>
          </a:bodyPr>
          <a:lstStyle/>
          <a:p>
            <a:pPr algn="l"/>
            <a:endParaRPr lang="en-US" altLang="ja-JP" sz="36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l"/>
            <a:endParaRPr kumimoji="1" lang="ja-JP" altLang="en-US" sz="4400" b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grpSp>
        <p:nvGrpSpPr>
          <p:cNvPr id="38" name="グループ化 37"/>
          <p:cNvGrpSpPr/>
          <p:nvPr/>
        </p:nvGrpSpPr>
        <p:grpSpPr>
          <a:xfrm>
            <a:off x="94130" y="13447"/>
            <a:ext cx="8972176" cy="400110"/>
            <a:chOff x="94130" y="13447"/>
            <a:chExt cx="8972176" cy="400110"/>
          </a:xfrm>
        </p:grpSpPr>
        <p:sp>
          <p:nvSpPr>
            <p:cNvPr id="39" name="テキスト ボックス 38"/>
            <p:cNvSpPr txBox="1"/>
            <p:nvPr/>
          </p:nvSpPr>
          <p:spPr>
            <a:xfrm>
              <a:off x="147918" y="13447"/>
              <a:ext cx="4064042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ja-JP" altLang="en-US" sz="2000" b="1" dirty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省察</a:t>
              </a:r>
              <a:endParaRPr kumimoji="1" lang="ja-JP" altLang="en-US" sz="20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endParaRPr>
            </a:p>
          </p:txBody>
        </p:sp>
        <p:sp>
          <p:nvSpPr>
            <p:cNvPr id="40" name="正方形/長方形 39"/>
            <p:cNvSpPr/>
            <p:nvPr/>
          </p:nvSpPr>
          <p:spPr>
            <a:xfrm>
              <a:off x="94130" y="53788"/>
              <a:ext cx="67235" cy="282389"/>
            </a:xfrm>
            <a:prstGeom prst="rect">
              <a:avLst/>
            </a:prstGeom>
            <a:solidFill>
              <a:srgbClr val="FFFF0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41" name="四角形: 角を丸くする 16"/>
            <p:cNvSpPr/>
            <p:nvPr/>
          </p:nvSpPr>
          <p:spPr>
            <a:xfrm>
              <a:off x="8602756" y="58644"/>
              <a:ext cx="463550" cy="234950"/>
            </a:xfrm>
            <a:prstGeom prst="roundRect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en-US" altLang="ja-JP" sz="1400" dirty="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14</a:t>
              </a:r>
              <a:endParaRPr kumimoji="1"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</p:grpSp>
      <p:grpSp>
        <p:nvGrpSpPr>
          <p:cNvPr id="42" name="グループ化 41"/>
          <p:cNvGrpSpPr/>
          <p:nvPr/>
        </p:nvGrpSpPr>
        <p:grpSpPr>
          <a:xfrm>
            <a:off x="267370" y="404664"/>
            <a:ext cx="1784350" cy="1620000"/>
            <a:chOff x="6628149" y="317500"/>
            <a:chExt cx="1784350" cy="1620000"/>
          </a:xfrm>
        </p:grpSpPr>
        <p:sp>
          <p:nvSpPr>
            <p:cNvPr id="43" name="楕円 7"/>
            <p:cNvSpPr/>
            <p:nvPr/>
          </p:nvSpPr>
          <p:spPr>
            <a:xfrm>
              <a:off x="6680200" y="317500"/>
              <a:ext cx="1620000" cy="1620000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320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44" name="テキスト ボックス 43"/>
            <p:cNvSpPr txBox="1"/>
            <p:nvPr/>
          </p:nvSpPr>
          <p:spPr>
            <a:xfrm>
              <a:off x="6628149" y="635000"/>
              <a:ext cx="1784350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5400" b="1" dirty="0">
                  <a:solidFill>
                    <a:schemeClr val="bg1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省察</a:t>
              </a:r>
              <a:endParaRPr kumimoji="1" lang="ja-JP" altLang="en-US" sz="54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</p:grpSp>
      <p:sp>
        <p:nvSpPr>
          <p:cNvPr id="46" name="テキスト ボックス 45">
            <a:extLst>
              <a:ext uri="{FF2B5EF4-FFF2-40B4-BE49-F238E27FC236}">
                <a16:creationId xmlns:a16="http://schemas.microsoft.com/office/drawing/2014/main" id="{2B9EB0CF-A097-4608-ABBC-4AA45AEB04D8}"/>
              </a:ext>
            </a:extLst>
          </p:cNvPr>
          <p:cNvSpPr txBox="1"/>
          <p:nvPr/>
        </p:nvSpPr>
        <p:spPr>
          <a:xfrm>
            <a:off x="388152" y="5386963"/>
            <a:ext cx="439987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4800" dirty="0">
                <a:latin typeface="Meiryo UI" panose="020B0604030504040204" pitchFamily="50" charset="-128"/>
                <a:ea typeface="Meiryo UI" panose="020B0604030504040204" pitchFamily="50" charset="-128"/>
              </a:rPr>
              <a:t>ここに記入！！</a:t>
            </a:r>
            <a:endParaRPr kumimoji="1" lang="en-US" altLang="ja-JP" sz="4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6" name="下矢印 15"/>
          <p:cNvSpPr/>
          <p:nvPr/>
        </p:nvSpPr>
        <p:spPr>
          <a:xfrm rot="16200000">
            <a:off x="4229017" y="5478425"/>
            <a:ext cx="936104" cy="648072"/>
          </a:xfrm>
          <a:prstGeom prst="downArrow">
            <a:avLst/>
          </a:prstGeom>
          <a:solidFill>
            <a:srgbClr val="00B0F0"/>
          </a:solidFill>
          <a:ln w="28575">
            <a:solidFill>
              <a:srgbClr val="000099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2B9EB0CF-A097-4608-ABBC-4AA45AEB04D8}"/>
              </a:ext>
            </a:extLst>
          </p:cNvPr>
          <p:cNvSpPr txBox="1"/>
          <p:nvPr/>
        </p:nvSpPr>
        <p:spPr>
          <a:xfrm>
            <a:off x="398857" y="2094798"/>
            <a:ext cx="439987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4800" dirty="0">
                <a:latin typeface="Meiryo UI" panose="020B0604030504040204" pitchFamily="50" charset="-128"/>
                <a:ea typeface="Meiryo UI" panose="020B0604030504040204" pitchFamily="50" charset="-128"/>
              </a:rPr>
              <a:t>いったん確認！</a:t>
            </a:r>
            <a:endParaRPr kumimoji="1" lang="en-US" altLang="ja-JP" sz="4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8" name="下矢印 17"/>
          <p:cNvSpPr/>
          <p:nvPr/>
        </p:nvSpPr>
        <p:spPr>
          <a:xfrm rot="16200000">
            <a:off x="4229017" y="4319121"/>
            <a:ext cx="936104" cy="648072"/>
          </a:xfrm>
          <a:prstGeom prst="downArrow">
            <a:avLst/>
          </a:prstGeom>
          <a:solidFill>
            <a:srgbClr val="00B0F0"/>
          </a:solidFill>
          <a:ln w="28575">
            <a:solidFill>
              <a:srgbClr val="000099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" name="下矢印 18"/>
          <p:cNvSpPr/>
          <p:nvPr/>
        </p:nvSpPr>
        <p:spPr>
          <a:xfrm rot="16200000">
            <a:off x="4229017" y="2232467"/>
            <a:ext cx="936104" cy="648072"/>
          </a:xfrm>
          <a:prstGeom prst="downArrow">
            <a:avLst/>
          </a:prstGeom>
          <a:solidFill>
            <a:srgbClr val="00B0F0"/>
          </a:solidFill>
          <a:ln w="28575">
            <a:solidFill>
              <a:srgbClr val="000099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2B9EB0CF-A097-4608-ABBC-4AA45AEB04D8}"/>
              </a:ext>
            </a:extLst>
          </p:cNvPr>
          <p:cNvSpPr txBox="1"/>
          <p:nvPr/>
        </p:nvSpPr>
        <p:spPr>
          <a:xfrm>
            <a:off x="398857" y="3024555"/>
            <a:ext cx="4399872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4800" dirty="0">
                <a:latin typeface="Meiryo UI" panose="020B0604030504040204" pitchFamily="50" charset="-128"/>
                <a:ea typeface="Meiryo UI" panose="020B0604030504040204" pitchFamily="50" charset="-128"/>
              </a:rPr>
              <a:t>協議したこと、</a:t>
            </a:r>
            <a:endParaRPr lang="en-US" altLang="ja-JP" sz="4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4800" dirty="0">
                <a:latin typeface="Meiryo UI" panose="020B0604030504040204" pitchFamily="50" charset="-128"/>
                <a:ea typeface="Meiryo UI" panose="020B0604030504040204" pitchFamily="50" charset="-128"/>
              </a:rPr>
              <a:t>共有したことも</a:t>
            </a:r>
            <a:endParaRPr lang="en-US" altLang="ja-JP" sz="4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4800" dirty="0">
                <a:latin typeface="Meiryo UI" panose="020B0604030504040204" pitchFamily="50" charset="-128"/>
                <a:ea typeface="Meiryo UI" panose="020B0604030504040204" pitchFamily="50" charset="-128"/>
              </a:rPr>
              <a:t>踏まえて</a:t>
            </a:r>
            <a:endParaRPr lang="en-US" altLang="ja-JP" sz="4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kumimoji="1" lang="en-US" altLang="ja-JP" sz="4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2" name="フレーム 21"/>
          <p:cNvSpPr/>
          <p:nvPr/>
        </p:nvSpPr>
        <p:spPr>
          <a:xfrm>
            <a:off x="5118970" y="5634486"/>
            <a:ext cx="3483786" cy="746842"/>
          </a:xfrm>
          <a:prstGeom prst="frame">
            <a:avLst>
              <a:gd name="adj1" fmla="val 4041"/>
            </a:avLst>
          </a:prstGeom>
          <a:solidFill>
            <a:srgbClr val="0000CC"/>
          </a:solidFill>
          <a:ln w="28575">
            <a:solidFill>
              <a:srgbClr val="000099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FB243452-1D6A-433E-84A7-059292705C14}"/>
              </a:ext>
            </a:extLst>
          </p:cNvPr>
          <p:cNvSpPr txBox="1"/>
          <p:nvPr/>
        </p:nvSpPr>
        <p:spPr>
          <a:xfrm>
            <a:off x="1941093" y="492616"/>
            <a:ext cx="666166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800" b="1" dirty="0">
                <a:solidFill>
                  <a:srgbClr val="00B05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個人での振り返り</a:t>
            </a:r>
            <a:endParaRPr kumimoji="1" lang="en-US" altLang="ja-JP" sz="2800" b="1" dirty="0">
              <a:solidFill>
                <a:srgbClr val="00B05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08991427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四角形: 角を丸くする 16"/>
          <p:cNvSpPr/>
          <p:nvPr/>
        </p:nvSpPr>
        <p:spPr>
          <a:xfrm>
            <a:off x="8602756" y="58644"/>
            <a:ext cx="463550" cy="234950"/>
          </a:xfrm>
          <a:prstGeom prst="round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15</a:t>
            </a:r>
            <a:endParaRPr kumimoji="1" lang="ja-JP" altLang="en-US" sz="14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8" name="サブタイトル 2"/>
          <p:cNvSpPr txBox="1">
            <a:spLocks/>
          </p:cNvSpPr>
          <p:nvPr/>
        </p:nvSpPr>
        <p:spPr>
          <a:xfrm>
            <a:off x="146049" y="1037827"/>
            <a:ext cx="8775699" cy="5487517"/>
          </a:xfrm>
          <a:prstGeom prst="rect">
            <a:avLst/>
          </a:prstGeom>
          <a:ln w="57150">
            <a:solidFill>
              <a:srgbClr val="00B050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altLang="ja-JP" sz="4000" b="1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lang="ja-JP" altLang="en-US" sz="4800" b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grpSp>
        <p:nvGrpSpPr>
          <p:cNvPr id="9" name="グループ化 8"/>
          <p:cNvGrpSpPr/>
          <p:nvPr/>
        </p:nvGrpSpPr>
        <p:grpSpPr>
          <a:xfrm>
            <a:off x="216357" y="404664"/>
            <a:ext cx="1784350" cy="1620000"/>
            <a:chOff x="6572250" y="317500"/>
            <a:chExt cx="1784350" cy="1620000"/>
          </a:xfrm>
          <a:solidFill>
            <a:srgbClr val="FF0000"/>
          </a:solidFill>
        </p:grpSpPr>
        <p:sp>
          <p:nvSpPr>
            <p:cNvPr id="10" name="楕円 7"/>
            <p:cNvSpPr/>
            <p:nvPr/>
          </p:nvSpPr>
          <p:spPr>
            <a:xfrm>
              <a:off x="6680200" y="317500"/>
              <a:ext cx="1620000" cy="1620000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92D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320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11" name="テキスト ボックス 10"/>
            <p:cNvSpPr txBox="1"/>
            <p:nvPr/>
          </p:nvSpPr>
          <p:spPr>
            <a:xfrm>
              <a:off x="6572250" y="619720"/>
              <a:ext cx="1784350" cy="923330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5400" b="1" dirty="0">
                  <a:solidFill>
                    <a:schemeClr val="bg1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省察</a:t>
              </a:r>
              <a:endParaRPr kumimoji="1" lang="ja-JP" altLang="en-US" sz="54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</p:grpSp>
      <p:sp>
        <p:nvSpPr>
          <p:cNvPr id="12" name="テキスト ボックス 11"/>
          <p:cNvSpPr txBox="1"/>
          <p:nvPr/>
        </p:nvSpPr>
        <p:spPr>
          <a:xfrm>
            <a:off x="276390" y="2163135"/>
            <a:ext cx="8472074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44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「今日の研修会で、</a:t>
            </a:r>
            <a:endParaRPr lang="en-US" altLang="ja-JP" sz="44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44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 私はこんな気付きがあった！</a:t>
            </a:r>
            <a:endParaRPr lang="en-US" altLang="ja-JP" sz="44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kumimoji="1" lang="ja-JP" altLang="en-US" sz="44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 明日から</a:t>
            </a:r>
            <a:r>
              <a:rPr kumimoji="1" lang="ja-JP" altLang="en-US" sz="4400" dirty="0" err="1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～したい</a:t>
            </a:r>
            <a:r>
              <a:rPr kumimoji="1" lang="ja-JP" altLang="en-US" sz="44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！！」</a:t>
            </a:r>
            <a:endParaRPr kumimoji="1" lang="en-US" altLang="ja-JP" sz="44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endParaRPr kumimoji="1" lang="en-US" altLang="ja-JP" sz="44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44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r>
              <a:rPr kumimoji="1" lang="ja-JP" altLang="en-US" sz="44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とお伝えしたい方、宣言したい方</a:t>
            </a:r>
            <a:endParaRPr kumimoji="1" lang="en-US" altLang="ja-JP" sz="44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44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ぜひ、発表をお願いします！！</a:t>
            </a:r>
            <a:endParaRPr lang="en-US" altLang="ja-JP" sz="44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FB243452-1D6A-433E-84A7-059292705C14}"/>
              </a:ext>
            </a:extLst>
          </p:cNvPr>
          <p:cNvSpPr txBox="1"/>
          <p:nvPr/>
        </p:nvSpPr>
        <p:spPr>
          <a:xfrm>
            <a:off x="1941093" y="552028"/>
            <a:ext cx="666166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800" b="1" dirty="0" smtClean="0">
                <a:solidFill>
                  <a:srgbClr val="00B05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全体共有・・・代表者が発表</a:t>
            </a:r>
            <a:endParaRPr kumimoji="1" lang="en-US" altLang="ja-JP" sz="2800" b="1" dirty="0">
              <a:solidFill>
                <a:srgbClr val="00B05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6049191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グループ化 1"/>
          <p:cNvGrpSpPr/>
          <p:nvPr/>
        </p:nvGrpSpPr>
        <p:grpSpPr>
          <a:xfrm>
            <a:off x="251520" y="980728"/>
            <a:ext cx="8831927" cy="5975960"/>
            <a:chOff x="389968" y="1173654"/>
            <a:chExt cx="8831927" cy="5975960"/>
          </a:xfrm>
          <a:solidFill>
            <a:schemeClr val="bg1"/>
          </a:solidFill>
        </p:grpSpPr>
        <p:sp>
          <p:nvSpPr>
            <p:cNvPr id="24" name="サブタイトル 8"/>
            <p:cNvSpPr txBox="1">
              <a:spLocks/>
            </p:cNvSpPr>
            <p:nvPr/>
          </p:nvSpPr>
          <p:spPr>
            <a:xfrm>
              <a:off x="389968" y="1173654"/>
              <a:ext cx="8565773" cy="5351690"/>
            </a:xfrm>
            <a:prstGeom prst="rect">
              <a:avLst/>
            </a:prstGeom>
            <a:grpFill/>
            <a:ln>
              <a:noFill/>
            </a:ln>
          </p:spPr>
          <p:txBody>
            <a:bodyPr vert="horz" lIns="91440" tIns="45720" rIns="91440" bIns="45720" rtlCol="0" anchor="ctr">
              <a:noAutofit/>
            </a:bodyPr>
            <a:lstStyle>
              <a:lvl1pPr marL="171450" indent="-171450" algn="l" defTabSz="685800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kumimoji="1"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5143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8572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kumimoji="1" sz="15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2001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kumimoji="1"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5430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kumimoji="1"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8859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kumimoji="1"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2288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kumimoji="1"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5717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kumimoji="1"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9146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kumimoji="1"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ja-JP" altLang="en-US" sz="4400" dirty="0"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　</a:t>
              </a:r>
              <a:endParaRPr lang="en-US" altLang="ja-JP" sz="44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endParaRPr>
            </a:p>
          </p:txBody>
        </p:sp>
        <p:sp>
          <p:nvSpPr>
            <p:cNvPr id="3" name="テキスト ボックス 2"/>
            <p:cNvSpPr txBox="1"/>
            <p:nvPr/>
          </p:nvSpPr>
          <p:spPr>
            <a:xfrm>
              <a:off x="573536" y="1825079"/>
              <a:ext cx="8648359" cy="5324535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ja-JP" altLang="en-US" sz="4400" dirty="0"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１　説明　　　　　　（ </a:t>
              </a:r>
              <a:r>
                <a:rPr lang="ja-JP" altLang="en-US" sz="4400" dirty="0" smtClean="0"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８ </a:t>
              </a:r>
              <a:r>
                <a:rPr lang="ja-JP" altLang="en-US" sz="4400" dirty="0"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分）</a:t>
              </a:r>
              <a:endParaRPr lang="en-US" altLang="ja-JP" sz="36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endParaRPr>
            </a:p>
            <a:p>
              <a:endParaRPr lang="en-US" altLang="ja-JP" sz="24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endParaRPr>
            </a:p>
            <a:p>
              <a:r>
                <a:rPr lang="ja-JP" altLang="en-US" sz="4400" dirty="0">
                  <a:solidFill>
                    <a:schemeClr val="bg1">
                      <a:lumMod val="9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２　</a:t>
              </a:r>
              <a:r>
                <a:rPr lang="ja-JP" altLang="en-US" sz="4400" dirty="0" smtClean="0">
                  <a:solidFill>
                    <a:schemeClr val="bg1">
                      <a:lumMod val="9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動画視聴　　　</a:t>
              </a:r>
              <a:r>
                <a:rPr lang="ja-JP" altLang="en-US" sz="4400" dirty="0">
                  <a:solidFill>
                    <a:schemeClr val="bg1">
                      <a:lumMod val="9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　（</a:t>
              </a:r>
              <a:r>
                <a:rPr lang="ja-JP" altLang="en-US" sz="4400" dirty="0" smtClean="0">
                  <a:solidFill>
                    <a:schemeClr val="bg1">
                      <a:lumMod val="9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２５分</a:t>
              </a:r>
              <a:r>
                <a:rPr lang="ja-JP" altLang="en-US" sz="4400" dirty="0">
                  <a:solidFill>
                    <a:schemeClr val="bg1">
                      <a:lumMod val="9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）</a:t>
              </a:r>
              <a:endParaRPr lang="en-US" altLang="ja-JP" sz="1100" dirty="0">
                <a:solidFill>
                  <a:schemeClr val="bg1">
                    <a:lumMod val="9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endParaRPr>
            </a:p>
            <a:p>
              <a:endParaRPr lang="en-US" altLang="ja-JP" sz="2400" dirty="0">
                <a:solidFill>
                  <a:schemeClr val="bg1">
                    <a:lumMod val="9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endParaRPr>
            </a:p>
            <a:p>
              <a:r>
                <a:rPr lang="ja-JP" altLang="en-US" sz="4400" dirty="0">
                  <a:solidFill>
                    <a:schemeClr val="bg1">
                      <a:lumMod val="9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３　グループ</a:t>
              </a:r>
              <a:r>
                <a:rPr lang="ja-JP" altLang="en-US" sz="4400" dirty="0" smtClean="0">
                  <a:solidFill>
                    <a:schemeClr val="bg1">
                      <a:lumMod val="9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協議</a:t>
              </a:r>
              <a:r>
                <a:rPr lang="ja-JP" altLang="en-US" sz="4400" dirty="0">
                  <a:solidFill>
                    <a:schemeClr val="bg1">
                      <a:lumMod val="9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　</a:t>
              </a:r>
              <a:r>
                <a:rPr lang="ja-JP" altLang="en-US" sz="4400" dirty="0" smtClean="0">
                  <a:solidFill>
                    <a:schemeClr val="bg1">
                      <a:lumMod val="9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　（２５分</a:t>
              </a:r>
              <a:r>
                <a:rPr lang="ja-JP" altLang="en-US" sz="4400" dirty="0">
                  <a:solidFill>
                    <a:schemeClr val="bg1">
                      <a:lumMod val="9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）</a:t>
              </a:r>
              <a:endParaRPr lang="en-US" altLang="ja-JP" sz="4400" dirty="0">
                <a:solidFill>
                  <a:schemeClr val="bg1">
                    <a:lumMod val="9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endParaRPr>
            </a:p>
            <a:p>
              <a:endParaRPr lang="en-US" altLang="ja-JP" sz="2400" dirty="0">
                <a:solidFill>
                  <a:schemeClr val="bg1">
                    <a:lumMod val="9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endParaRPr>
            </a:p>
            <a:p>
              <a:r>
                <a:rPr lang="ja-JP" altLang="en-US" sz="4400" dirty="0">
                  <a:solidFill>
                    <a:schemeClr val="bg1">
                      <a:lumMod val="9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４　全体共有　　　　</a:t>
              </a:r>
              <a:r>
                <a:rPr lang="ja-JP" altLang="en-US" sz="4400" dirty="0" smtClean="0">
                  <a:solidFill>
                    <a:schemeClr val="bg1">
                      <a:lumMod val="9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（ ５ 分</a:t>
              </a:r>
              <a:r>
                <a:rPr lang="ja-JP" altLang="en-US" sz="4400" dirty="0">
                  <a:solidFill>
                    <a:schemeClr val="bg1">
                      <a:lumMod val="9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）</a:t>
              </a:r>
              <a:endParaRPr lang="en-US" altLang="ja-JP" sz="4400" dirty="0">
                <a:solidFill>
                  <a:schemeClr val="bg1">
                    <a:lumMod val="9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endParaRPr>
            </a:p>
            <a:p>
              <a:endParaRPr lang="en-US" altLang="ja-JP" sz="2400" dirty="0">
                <a:solidFill>
                  <a:schemeClr val="bg1">
                    <a:lumMod val="9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endParaRPr>
            </a:p>
            <a:p>
              <a:r>
                <a:rPr lang="ja-JP" altLang="en-US" sz="4400" dirty="0">
                  <a:solidFill>
                    <a:schemeClr val="bg1">
                      <a:lumMod val="9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５　省察　　　　　　（ </a:t>
              </a:r>
              <a:r>
                <a:rPr lang="ja-JP" altLang="en-US" sz="4400" dirty="0" smtClean="0">
                  <a:solidFill>
                    <a:schemeClr val="bg1">
                      <a:lumMod val="9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 </a:t>
              </a:r>
              <a:r>
                <a:rPr lang="en-US" altLang="ja-JP" sz="4400" dirty="0" smtClean="0">
                  <a:solidFill>
                    <a:schemeClr val="bg1">
                      <a:lumMod val="9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7</a:t>
              </a:r>
              <a:r>
                <a:rPr lang="ja-JP" altLang="en-US" sz="4400" dirty="0" smtClean="0">
                  <a:solidFill>
                    <a:schemeClr val="bg1">
                      <a:lumMod val="9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 </a:t>
              </a:r>
              <a:r>
                <a:rPr lang="ja-JP" altLang="en-US" sz="4400" dirty="0">
                  <a:solidFill>
                    <a:schemeClr val="bg1">
                      <a:lumMod val="9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分）</a:t>
              </a:r>
              <a:endParaRPr lang="en-US" altLang="ja-JP" sz="4400" dirty="0">
                <a:solidFill>
                  <a:schemeClr val="bg1">
                    <a:lumMod val="9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endParaRPr>
            </a:p>
            <a:p>
              <a:endParaRPr lang="en-US" altLang="ja-JP" sz="24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endParaRPr>
            </a:p>
          </p:txBody>
        </p:sp>
      </p:grpSp>
      <p:sp>
        <p:nvSpPr>
          <p:cNvPr id="9" name="サブタイトル 2"/>
          <p:cNvSpPr txBox="1">
            <a:spLocks/>
          </p:cNvSpPr>
          <p:nvPr/>
        </p:nvSpPr>
        <p:spPr>
          <a:xfrm>
            <a:off x="146049" y="1037827"/>
            <a:ext cx="8775699" cy="5487517"/>
          </a:xfrm>
          <a:prstGeom prst="rect">
            <a:avLst/>
          </a:prstGeom>
          <a:ln w="57150">
            <a:solidFill>
              <a:srgbClr val="FF0000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altLang="ja-JP" sz="4000" b="1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lang="ja-JP" altLang="en-US" sz="4800" b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grpSp>
        <p:nvGrpSpPr>
          <p:cNvPr id="10" name="グループ化 9"/>
          <p:cNvGrpSpPr/>
          <p:nvPr/>
        </p:nvGrpSpPr>
        <p:grpSpPr>
          <a:xfrm>
            <a:off x="241243" y="131738"/>
            <a:ext cx="1784350" cy="1620000"/>
            <a:chOff x="6598025" y="317500"/>
            <a:chExt cx="1784350" cy="1620000"/>
          </a:xfrm>
          <a:solidFill>
            <a:srgbClr val="FF0000"/>
          </a:solidFill>
        </p:grpSpPr>
        <p:sp>
          <p:nvSpPr>
            <p:cNvPr id="11" name="楕円 7"/>
            <p:cNvSpPr/>
            <p:nvPr/>
          </p:nvSpPr>
          <p:spPr>
            <a:xfrm>
              <a:off x="6680200" y="317500"/>
              <a:ext cx="1620000" cy="1620000"/>
            </a:xfrm>
            <a:prstGeom prst="ellipse">
              <a:avLst/>
            </a:prstGeom>
            <a:grp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320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12" name="テキスト ボックス 11"/>
            <p:cNvSpPr txBox="1"/>
            <p:nvPr/>
          </p:nvSpPr>
          <p:spPr>
            <a:xfrm>
              <a:off x="6598025" y="621659"/>
              <a:ext cx="1784350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5400" b="1" dirty="0" smtClean="0">
                  <a:solidFill>
                    <a:schemeClr val="bg1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流れ</a:t>
              </a:r>
              <a:endParaRPr kumimoji="1" lang="ja-JP" altLang="en-US" sz="54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9892337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テキスト ボックス 34"/>
          <p:cNvSpPr txBox="1"/>
          <p:nvPr/>
        </p:nvSpPr>
        <p:spPr>
          <a:xfrm>
            <a:off x="1629483" y="1107225"/>
            <a:ext cx="8112550" cy="1200329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ja-JP" altLang="en-US" sz="2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 学習活動を子供の自主性のみに委ね、</a:t>
            </a:r>
            <a:endParaRPr lang="en-US" altLang="ja-JP" sz="2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2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 学習成果につながらない</a:t>
            </a:r>
            <a:r>
              <a:rPr lang="ja-JP" altLang="en-US" sz="24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「活動あって学びなし」</a:t>
            </a:r>
            <a:endParaRPr lang="en-US" altLang="ja-JP" sz="24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24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 </a:t>
            </a:r>
            <a:r>
              <a:rPr lang="ja-JP" altLang="en-US" sz="2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と批判される授業</a:t>
            </a:r>
            <a:endParaRPr lang="en-US" altLang="ja-JP" sz="2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grpSp>
        <p:nvGrpSpPr>
          <p:cNvPr id="4" name="グループ化 3"/>
          <p:cNvGrpSpPr/>
          <p:nvPr/>
        </p:nvGrpSpPr>
        <p:grpSpPr>
          <a:xfrm>
            <a:off x="323528" y="3152490"/>
            <a:ext cx="1368000" cy="1368000"/>
            <a:chOff x="6102245" y="692848"/>
            <a:chExt cx="1368000" cy="1368000"/>
          </a:xfrm>
        </p:grpSpPr>
        <p:pic>
          <p:nvPicPr>
            <p:cNvPr id="46" name="図 45"/>
            <p:cNvPicPr>
              <a:picLocks noChangeAspect="1"/>
            </p:cNvPicPr>
            <p:nvPr/>
          </p:nvPicPr>
          <p:blipFill>
            <a:blip r:embed="rId3">
              <a:duotone>
                <a:schemeClr val="bg2">
                  <a:shade val="45000"/>
                  <a:satMod val="135000"/>
                </a:schemeClr>
                <a:prstClr val="white"/>
              </a:duotone>
            </a:blip>
            <a:stretch>
              <a:fillRect/>
            </a:stretch>
          </p:blipFill>
          <p:spPr>
            <a:xfrm>
              <a:off x="6549546" y="748338"/>
              <a:ext cx="629983" cy="1260000"/>
            </a:xfrm>
            <a:prstGeom prst="rect">
              <a:avLst/>
            </a:prstGeom>
          </p:spPr>
        </p:pic>
        <p:sp>
          <p:nvSpPr>
            <p:cNvPr id="54" name="正方形/長方形 53"/>
            <p:cNvSpPr/>
            <p:nvPr/>
          </p:nvSpPr>
          <p:spPr>
            <a:xfrm>
              <a:off x="6102245" y="692848"/>
              <a:ext cx="1368000" cy="1368000"/>
            </a:xfrm>
            <a:prstGeom prst="rect">
              <a:avLst/>
            </a:prstGeom>
            <a:noFill/>
            <a:ln w="19050"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3" name="グループ化 2"/>
          <p:cNvGrpSpPr/>
          <p:nvPr/>
        </p:nvGrpSpPr>
        <p:grpSpPr>
          <a:xfrm>
            <a:off x="323528" y="1094591"/>
            <a:ext cx="1368000" cy="1368000"/>
            <a:chOff x="4608155" y="692848"/>
            <a:chExt cx="1368000" cy="1368000"/>
          </a:xfrm>
        </p:grpSpPr>
        <p:sp>
          <p:nvSpPr>
            <p:cNvPr id="47" name="正方形/長方形 46"/>
            <p:cNvSpPr/>
            <p:nvPr/>
          </p:nvSpPr>
          <p:spPr>
            <a:xfrm>
              <a:off x="4608155" y="692848"/>
              <a:ext cx="1368000" cy="1368000"/>
            </a:xfrm>
            <a:prstGeom prst="rect">
              <a:avLst/>
            </a:prstGeom>
            <a:noFill/>
            <a:ln w="19050"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pic>
          <p:nvPicPr>
            <p:cNvPr id="55" name="図 54"/>
            <p:cNvPicPr>
              <a:picLocks noChangeAspect="1"/>
            </p:cNvPicPr>
            <p:nvPr/>
          </p:nvPicPr>
          <p:blipFill>
            <a:blip r:embed="rId4">
              <a:duotone>
                <a:schemeClr val="bg2">
                  <a:shade val="45000"/>
                  <a:satMod val="135000"/>
                </a:schemeClr>
                <a:prstClr val="white"/>
              </a:duotone>
            </a:blip>
            <a:stretch>
              <a:fillRect/>
            </a:stretch>
          </p:blipFill>
          <p:spPr>
            <a:xfrm>
              <a:off x="4704669" y="732475"/>
              <a:ext cx="1192898" cy="1288364"/>
            </a:xfrm>
            <a:prstGeom prst="rect">
              <a:avLst/>
            </a:prstGeom>
          </p:spPr>
        </p:pic>
      </p:grpSp>
      <p:grpSp>
        <p:nvGrpSpPr>
          <p:cNvPr id="5" name="グループ化 4"/>
          <p:cNvGrpSpPr/>
          <p:nvPr/>
        </p:nvGrpSpPr>
        <p:grpSpPr>
          <a:xfrm>
            <a:off x="323528" y="5210389"/>
            <a:ext cx="1368000" cy="1368000"/>
            <a:chOff x="7596336" y="692848"/>
            <a:chExt cx="1368000" cy="1368000"/>
          </a:xfrm>
        </p:grpSpPr>
        <p:sp>
          <p:nvSpPr>
            <p:cNvPr id="2" name="正方形/長方形 1"/>
            <p:cNvSpPr/>
            <p:nvPr/>
          </p:nvSpPr>
          <p:spPr>
            <a:xfrm>
              <a:off x="7596336" y="692848"/>
              <a:ext cx="1368000" cy="1368000"/>
            </a:xfrm>
            <a:prstGeom prst="rect">
              <a:avLst/>
            </a:prstGeom>
            <a:noFill/>
            <a:ln w="19050"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pic>
          <p:nvPicPr>
            <p:cNvPr id="56" name="図 55"/>
            <p:cNvPicPr>
              <a:picLocks noChangeAspect="1"/>
            </p:cNvPicPr>
            <p:nvPr/>
          </p:nvPicPr>
          <p:blipFill>
            <a:blip r:embed="rId5">
              <a:duotone>
                <a:prstClr val="black"/>
                <a:schemeClr val="accent3">
                  <a:tint val="45000"/>
                  <a:satMod val="400000"/>
                </a:schemeClr>
              </a:duotone>
            </a:blip>
            <a:stretch>
              <a:fillRect/>
            </a:stretch>
          </p:blipFill>
          <p:spPr>
            <a:xfrm>
              <a:off x="7709081" y="775564"/>
              <a:ext cx="1142509" cy="1192089"/>
            </a:xfrm>
            <a:prstGeom prst="rect">
              <a:avLst/>
            </a:prstGeom>
          </p:spPr>
        </p:pic>
      </p:grpSp>
      <p:sp>
        <p:nvSpPr>
          <p:cNvPr id="57" name="テキスト ボックス 56"/>
          <p:cNvSpPr txBox="1"/>
          <p:nvPr/>
        </p:nvSpPr>
        <p:spPr>
          <a:xfrm>
            <a:off x="1616027" y="3147401"/>
            <a:ext cx="8112550" cy="1200329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ja-JP" altLang="en-US" sz="2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 特定の教育方法にこだわるあまり、</a:t>
            </a:r>
            <a:endParaRPr lang="en-US" altLang="ja-JP" sz="2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2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 指導の</a:t>
            </a:r>
            <a:r>
              <a:rPr lang="ja-JP" altLang="en-US" sz="24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「型をなぞる」</a:t>
            </a:r>
            <a:r>
              <a:rPr lang="ja-JP" altLang="en-US" sz="2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だけで</a:t>
            </a:r>
            <a:endParaRPr lang="en-US" altLang="ja-JP" sz="2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2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 意味のある学びにつながらない授業</a:t>
            </a:r>
            <a:endParaRPr lang="en-US" altLang="ja-JP" sz="2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8" name="テキスト ボックス 57"/>
          <p:cNvSpPr txBox="1"/>
          <p:nvPr/>
        </p:nvSpPr>
        <p:spPr>
          <a:xfrm>
            <a:off x="1648330" y="5153710"/>
            <a:ext cx="7536486" cy="830997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ja-JP" altLang="en-US" sz="2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 子供は教師の話を聞くことが中心であり、　</a:t>
            </a:r>
            <a:endParaRPr lang="en-US" altLang="ja-JP" sz="2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2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 </a:t>
            </a:r>
            <a:r>
              <a:rPr lang="ja-JP" altLang="en-US" sz="24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知識の伝達や暗記・再生</a:t>
            </a:r>
            <a:r>
              <a:rPr lang="ja-JP" altLang="en-US" sz="2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にとどまりがちな授業</a:t>
            </a:r>
            <a:endParaRPr lang="en-US" altLang="ja-JP" sz="2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59" name="図 58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 rot="21540000">
            <a:off x="925388" y="1151077"/>
            <a:ext cx="182205" cy="288209"/>
          </a:xfrm>
          <a:prstGeom prst="rect">
            <a:avLst/>
          </a:prstGeom>
        </p:spPr>
      </p:pic>
      <p:pic>
        <p:nvPicPr>
          <p:cNvPr id="60" name="図 59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 rot="21540000">
            <a:off x="1170760" y="3213457"/>
            <a:ext cx="182205" cy="288209"/>
          </a:xfrm>
          <a:prstGeom prst="rect">
            <a:avLst/>
          </a:prstGeom>
        </p:spPr>
      </p:pic>
      <p:pic>
        <p:nvPicPr>
          <p:cNvPr id="61" name="図 60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 rot="1613551">
            <a:off x="1410796" y="5870935"/>
            <a:ext cx="182205" cy="288209"/>
          </a:xfrm>
          <a:prstGeom prst="rect">
            <a:avLst/>
          </a:prstGeom>
        </p:spPr>
      </p:pic>
      <p:pic>
        <p:nvPicPr>
          <p:cNvPr id="62" name="図 61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 rot="19628570">
            <a:off x="403368" y="5872201"/>
            <a:ext cx="182205" cy="288209"/>
          </a:xfrm>
          <a:prstGeom prst="rect">
            <a:avLst/>
          </a:prstGeom>
        </p:spPr>
      </p:pic>
      <p:sp>
        <p:nvSpPr>
          <p:cNvPr id="29" name="テキスト ボックス 28"/>
          <p:cNvSpPr txBox="1"/>
          <p:nvPr/>
        </p:nvSpPr>
        <p:spPr>
          <a:xfrm>
            <a:off x="8172400" y="6617561"/>
            <a:ext cx="971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kumimoji="1" lang="en-US" altLang="ja-JP" sz="1200" dirty="0">
                <a:solidFill>
                  <a:schemeClr val="bg1"/>
                </a:solidFill>
              </a:rPr>
              <a:t>3</a:t>
            </a:r>
          </a:p>
        </p:txBody>
      </p:sp>
      <p:sp>
        <p:nvSpPr>
          <p:cNvPr id="30" name="テキスト ボックス 4"/>
          <p:cNvSpPr txBox="1"/>
          <p:nvPr/>
        </p:nvSpPr>
        <p:spPr>
          <a:xfrm>
            <a:off x="7149123" y="-12931"/>
            <a:ext cx="2074557" cy="276999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perspectiveLeft"/>
              <a:lightRig rig="threePt" dir="t"/>
            </a:scene3d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次世代型教育推進センター</a:t>
            </a:r>
          </a:p>
        </p:txBody>
      </p:sp>
      <p:grpSp>
        <p:nvGrpSpPr>
          <p:cNvPr id="28" name="グループ化 27"/>
          <p:cNvGrpSpPr/>
          <p:nvPr/>
        </p:nvGrpSpPr>
        <p:grpSpPr>
          <a:xfrm>
            <a:off x="94130" y="13447"/>
            <a:ext cx="8972176" cy="400110"/>
            <a:chOff x="94130" y="13447"/>
            <a:chExt cx="8972176" cy="400110"/>
          </a:xfrm>
        </p:grpSpPr>
        <p:sp>
          <p:nvSpPr>
            <p:cNvPr id="31" name="テキスト ボックス 30"/>
            <p:cNvSpPr txBox="1"/>
            <p:nvPr/>
          </p:nvSpPr>
          <p:spPr>
            <a:xfrm>
              <a:off x="147918" y="13447"/>
              <a:ext cx="2205318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ja-JP" altLang="en-US" sz="2000" b="1" dirty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説明</a:t>
              </a:r>
              <a:endParaRPr kumimoji="1" lang="ja-JP" altLang="en-US" sz="20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endParaRPr>
            </a:p>
          </p:txBody>
        </p:sp>
        <p:sp>
          <p:nvSpPr>
            <p:cNvPr id="32" name="正方形/長方形 31"/>
            <p:cNvSpPr/>
            <p:nvPr/>
          </p:nvSpPr>
          <p:spPr>
            <a:xfrm>
              <a:off x="94130" y="53788"/>
              <a:ext cx="67235" cy="282389"/>
            </a:xfrm>
            <a:prstGeom prst="rect">
              <a:avLst/>
            </a:prstGeom>
            <a:solidFill>
              <a:srgbClr val="FFFF0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4" name="四角形: 角を丸くする 16"/>
            <p:cNvSpPr/>
            <p:nvPr/>
          </p:nvSpPr>
          <p:spPr>
            <a:xfrm>
              <a:off x="8602756" y="58644"/>
              <a:ext cx="463550" cy="234950"/>
            </a:xfrm>
            <a:prstGeom prst="roundRect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1400" dirty="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３</a:t>
              </a:r>
            </a:p>
          </p:txBody>
        </p:sp>
      </p:grpSp>
      <p:sp>
        <p:nvSpPr>
          <p:cNvPr id="24" name="テキスト ボックス 23"/>
          <p:cNvSpPr txBox="1"/>
          <p:nvPr/>
        </p:nvSpPr>
        <p:spPr>
          <a:xfrm>
            <a:off x="147918" y="465936"/>
            <a:ext cx="8112550" cy="4616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ja-JP" altLang="en-US" sz="24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課題があるとされる授業例</a:t>
            </a:r>
            <a:endParaRPr lang="en-US" altLang="ja-JP" sz="24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5137839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/>
      <p:bldP spid="57" grpId="0"/>
      <p:bldP spid="58" grpId="0"/>
      <p:bldP spid="2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グループ化 3"/>
          <p:cNvGrpSpPr/>
          <p:nvPr/>
        </p:nvGrpSpPr>
        <p:grpSpPr>
          <a:xfrm>
            <a:off x="323528" y="2739919"/>
            <a:ext cx="1368000" cy="1368000"/>
            <a:chOff x="6102245" y="692848"/>
            <a:chExt cx="1368000" cy="1368000"/>
          </a:xfrm>
        </p:grpSpPr>
        <p:pic>
          <p:nvPicPr>
            <p:cNvPr id="46" name="図 45"/>
            <p:cNvPicPr>
              <a:picLocks noChangeAspect="1"/>
            </p:cNvPicPr>
            <p:nvPr/>
          </p:nvPicPr>
          <p:blipFill>
            <a:blip r:embed="rId3">
              <a:duotone>
                <a:schemeClr val="bg2">
                  <a:shade val="45000"/>
                  <a:satMod val="135000"/>
                </a:schemeClr>
                <a:prstClr val="white"/>
              </a:duotone>
            </a:blip>
            <a:stretch>
              <a:fillRect/>
            </a:stretch>
          </p:blipFill>
          <p:spPr>
            <a:xfrm>
              <a:off x="6549546" y="748338"/>
              <a:ext cx="629983" cy="1260000"/>
            </a:xfrm>
            <a:prstGeom prst="rect">
              <a:avLst/>
            </a:prstGeom>
          </p:spPr>
        </p:pic>
        <p:sp>
          <p:nvSpPr>
            <p:cNvPr id="54" name="正方形/長方形 53"/>
            <p:cNvSpPr/>
            <p:nvPr/>
          </p:nvSpPr>
          <p:spPr>
            <a:xfrm>
              <a:off x="6102245" y="692848"/>
              <a:ext cx="1368000" cy="1368000"/>
            </a:xfrm>
            <a:prstGeom prst="rect">
              <a:avLst/>
            </a:prstGeom>
            <a:noFill/>
            <a:ln w="19050"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3" name="グループ化 2"/>
          <p:cNvGrpSpPr/>
          <p:nvPr/>
        </p:nvGrpSpPr>
        <p:grpSpPr>
          <a:xfrm>
            <a:off x="323528" y="832148"/>
            <a:ext cx="1368000" cy="1368000"/>
            <a:chOff x="4608155" y="692848"/>
            <a:chExt cx="1368000" cy="1368000"/>
          </a:xfrm>
        </p:grpSpPr>
        <p:sp>
          <p:nvSpPr>
            <p:cNvPr id="47" name="正方形/長方形 46"/>
            <p:cNvSpPr/>
            <p:nvPr/>
          </p:nvSpPr>
          <p:spPr>
            <a:xfrm>
              <a:off x="4608155" y="692848"/>
              <a:ext cx="1368000" cy="1368000"/>
            </a:xfrm>
            <a:prstGeom prst="rect">
              <a:avLst/>
            </a:prstGeom>
            <a:noFill/>
            <a:ln w="19050"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pic>
          <p:nvPicPr>
            <p:cNvPr id="55" name="図 54"/>
            <p:cNvPicPr>
              <a:picLocks noChangeAspect="1"/>
            </p:cNvPicPr>
            <p:nvPr/>
          </p:nvPicPr>
          <p:blipFill>
            <a:blip r:embed="rId4">
              <a:duotone>
                <a:schemeClr val="bg2">
                  <a:shade val="45000"/>
                  <a:satMod val="135000"/>
                </a:schemeClr>
                <a:prstClr val="white"/>
              </a:duotone>
            </a:blip>
            <a:stretch>
              <a:fillRect/>
            </a:stretch>
          </p:blipFill>
          <p:spPr>
            <a:xfrm>
              <a:off x="4704669" y="732475"/>
              <a:ext cx="1192898" cy="1288364"/>
            </a:xfrm>
            <a:prstGeom prst="rect">
              <a:avLst/>
            </a:prstGeom>
          </p:spPr>
        </p:pic>
      </p:grpSp>
      <p:grpSp>
        <p:nvGrpSpPr>
          <p:cNvPr id="5" name="グループ化 4"/>
          <p:cNvGrpSpPr/>
          <p:nvPr/>
        </p:nvGrpSpPr>
        <p:grpSpPr>
          <a:xfrm>
            <a:off x="307238" y="4608279"/>
            <a:ext cx="1368000" cy="1368000"/>
            <a:chOff x="7596336" y="692848"/>
            <a:chExt cx="1368000" cy="1368000"/>
          </a:xfrm>
        </p:grpSpPr>
        <p:sp>
          <p:nvSpPr>
            <p:cNvPr id="2" name="正方形/長方形 1"/>
            <p:cNvSpPr/>
            <p:nvPr/>
          </p:nvSpPr>
          <p:spPr>
            <a:xfrm>
              <a:off x="7596336" y="692848"/>
              <a:ext cx="1368000" cy="1368000"/>
            </a:xfrm>
            <a:prstGeom prst="rect">
              <a:avLst/>
            </a:prstGeom>
            <a:noFill/>
            <a:ln w="19050"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pic>
          <p:nvPicPr>
            <p:cNvPr id="56" name="図 55"/>
            <p:cNvPicPr>
              <a:picLocks noChangeAspect="1"/>
            </p:cNvPicPr>
            <p:nvPr/>
          </p:nvPicPr>
          <p:blipFill>
            <a:blip r:embed="rId5">
              <a:duotone>
                <a:prstClr val="black"/>
                <a:schemeClr val="accent3">
                  <a:tint val="45000"/>
                  <a:satMod val="400000"/>
                </a:schemeClr>
              </a:duotone>
            </a:blip>
            <a:stretch>
              <a:fillRect/>
            </a:stretch>
          </p:blipFill>
          <p:spPr>
            <a:xfrm>
              <a:off x="7709081" y="775564"/>
              <a:ext cx="1142509" cy="1192089"/>
            </a:xfrm>
            <a:prstGeom prst="rect">
              <a:avLst/>
            </a:prstGeom>
          </p:spPr>
        </p:pic>
      </p:grpSp>
      <p:pic>
        <p:nvPicPr>
          <p:cNvPr id="59" name="図 58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 rot="21540000">
            <a:off x="925388" y="1151077"/>
            <a:ext cx="182205" cy="288209"/>
          </a:xfrm>
          <a:prstGeom prst="rect">
            <a:avLst/>
          </a:prstGeom>
        </p:spPr>
      </p:pic>
      <p:pic>
        <p:nvPicPr>
          <p:cNvPr id="60" name="図 59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 rot="21540000">
            <a:off x="1170760" y="3213457"/>
            <a:ext cx="182205" cy="288209"/>
          </a:xfrm>
          <a:prstGeom prst="rect">
            <a:avLst/>
          </a:prstGeom>
        </p:spPr>
      </p:pic>
      <p:pic>
        <p:nvPicPr>
          <p:cNvPr id="61" name="図 60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 rot="1613551">
            <a:off x="1410796" y="5870935"/>
            <a:ext cx="182205" cy="288209"/>
          </a:xfrm>
          <a:prstGeom prst="rect">
            <a:avLst/>
          </a:prstGeom>
        </p:spPr>
      </p:pic>
      <p:pic>
        <p:nvPicPr>
          <p:cNvPr id="62" name="図 61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 rot="19628570">
            <a:off x="403368" y="5872201"/>
            <a:ext cx="182205" cy="288209"/>
          </a:xfrm>
          <a:prstGeom prst="rect">
            <a:avLst/>
          </a:prstGeom>
        </p:spPr>
      </p:pic>
      <p:grpSp>
        <p:nvGrpSpPr>
          <p:cNvPr id="30" name="グループ化 29"/>
          <p:cNvGrpSpPr/>
          <p:nvPr/>
        </p:nvGrpSpPr>
        <p:grpSpPr>
          <a:xfrm>
            <a:off x="1983358" y="1216229"/>
            <a:ext cx="1080000" cy="4308479"/>
            <a:chOff x="5292080" y="1536248"/>
            <a:chExt cx="1816803" cy="4356000"/>
          </a:xfrm>
        </p:grpSpPr>
        <p:cxnSp>
          <p:nvCxnSpPr>
            <p:cNvPr id="34" name="直線コネクタ 33"/>
            <p:cNvCxnSpPr/>
            <p:nvPr/>
          </p:nvCxnSpPr>
          <p:spPr>
            <a:xfrm>
              <a:off x="5292080" y="3789040"/>
              <a:ext cx="1816803" cy="0"/>
            </a:xfrm>
            <a:prstGeom prst="line">
              <a:avLst/>
            </a:prstGeom>
            <a:ln w="12700">
              <a:solidFill>
                <a:schemeClr val="tx1">
                  <a:lumMod val="50000"/>
                  <a:lumOff val="50000"/>
                </a:schemeClr>
              </a:solidFill>
              <a:headEnd type="none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直線コネクタ 35"/>
            <p:cNvCxnSpPr/>
            <p:nvPr/>
          </p:nvCxnSpPr>
          <p:spPr>
            <a:xfrm>
              <a:off x="5292080" y="1540025"/>
              <a:ext cx="720000" cy="0"/>
            </a:xfrm>
            <a:prstGeom prst="line">
              <a:avLst/>
            </a:prstGeom>
            <a:ln w="127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直線コネクタ 36"/>
            <p:cNvCxnSpPr/>
            <p:nvPr/>
          </p:nvCxnSpPr>
          <p:spPr>
            <a:xfrm rot="5400000">
              <a:off x="3834080" y="3714248"/>
              <a:ext cx="4356000" cy="0"/>
            </a:xfrm>
            <a:prstGeom prst="line">
              <a:avLst/>
            </a:prstGeom>
            <a:ln w="127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直線コネクタ 37"/>
            <p:cNvCxnSpPr/>
            <p:nvPr/>
          </p:nvCxnSpPr>
          <p:spPr>
            <a:xfrm>
              <a:off x="5292080" y="5877272"/>
              <a:ext cx="720000" cy="0"/>
            </a:xfrm>
            <a:prstGeom prst="line">
              <a:avLst/>
            </a:prstGeom>
            <a:ln w="127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" name="グループ化 9"/>
          <p:cNvGrpSpPr/>
          <p:nvPr/>
        </p:nvGrpSpPr>
        <p:grpSpPr>
          <a:xfrm>
            <a:off x="3059832" y="3592493"/>
            <a:ext cx="2736947" cy="2716827"/>
            <a:chOff x="3084423" y="3950389"/>
            <a:chExt cx="2736947" cy="2716827"/>
          </a:xfrm>
        </p:grpSpPr>
        <p:sp>
          <p:nvSpPr>
            <p:cNvPr id="45" name="正方形/長方形 44"/>
            <p:cNvSpPr/>
            <p:nvPr/>
          </p:nvSpPr>
          <p:spPr>
            <a:xfrm>
              <a:off x="3131991" y="3950389"/>
              <a:ext cx="2628000" cy="2628000"/>
            </a:xfrm>
            <a:prstGeom prst="rect">
              <a:avLst/>
            </a:prstGeom>
            <a:solidFill>
              <a:schemeClr val="tx1"/>
            </a:solidFill>
            <a:ln w="19050"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pic>
          <p:nvPicPr>
            <p:cNvPr id="39" name="図 38"/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>
              <a:off x="3719528" y="4015522"/>
              <a:ext cx="1560926" cy="1642519"/>
            </a:xfrm>
            <a:prstGeom prst="rect">
              <a:avLst/>
            </a:prstGeom>
          </p:spPr>
        </p:pic>
        <p:sp>
          <p:nvSpPr>
            <p:cNvPr id="43" name="テキスト ボックス 42"/>
            <p:cNvSpPr txBox="1"/>
            <p:nvPr/>
          </p:nvSpPr>
          <p:spPr>
            <a:xfrm>
              <a:off x="3084423" y="5713109"/>
              <a:ext cx="2736947" cy="954107"/>
            </a:xfrm>
            <a:prstGeom prst="rect">
              <a:avLst/>
            </a:prstGeom>
            <a:noFill/>
          </p:spPr>
          <p:txBody>
            <a:bodyPr wrap="square" rtlCol="0" anchor="t">
              <a:spAutoFit/>
            </a:bodyPr>
            <a:lstStyle/>
            <a:p>
              <a:pPr algn="ctr"/>
              <a:r>
                <a:rPr lang="ja-JP" altLang="en-US" sz="2800" dirty="0">
                  <a:solidFill>
                    <a:schemeClr val="bg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使い勝手の悪い</a:t>
              </a:r>
              <a:endParaRPr lang="en-US" altLang="ja-JP" sz="2800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pPr algn="ctr"/>
              <a:r>
                <a:rPr lang="ja-JP" altLang="en-US" sz="2800" dirty="0">
                  <a:solidFill>
                    <a:schemeClr val="bg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知識・技能</a:t>
              </a:r>
              <a:endParaRPr lang="en-US" altLang="ja-JP" sz="2800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</p:grpSp>
      <p:grpSp>
        <p:nvGrpSpPr>
          <p:cNvPr id="11" name="グループ化 10"/>
          <p:cNvGrpSpPr/>
          <p:nvPr/>
        </p:nvGrpSpPr>
        <p:grpSpPr>
          <a:xfrm>
            <a:off x="5980019" y="3601881"/>
            <a:ext cx="2711949" cy="2628000"/>
            <a:chOff x="5986737" y="3950389"/>
            <a:chExt cx="2711949" cy="2628000"/>
          </a:xfrm>
        </p:grpSpPr>
        <p:sp>
          <p:nvSpPr>
            <p:cNvPr id="64" name="正方形/長方形 63"/>
            <p:cNvSpPr/>
            <p:nvPr/>
          </p:nvSpPr>
          <p:spPr>
            <a:xfrm>
              <a:off x="5997652" y="3950389"/>
              <a:ext cx="2628000" cy="2628000"/>
            </a:xfrm>
            <a:prstGeom prst="rect">
              <a:avLst/>
            </a:prstGeom>
            <a:solidFill>
              <a:schemeClr val="tx1"/>
            </a:solidFill>
            <a:ln w="19050"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pic>
          <p:nvPicPr>
            <p:cNvPr id="65" name="図 64"/>
            <p:cNvPicPr>
              <a:picLocks noChangeAspect="1"/>
            </p:cNvPicPr>
            <p:nvPr/>
          </p:nvPicPr>
          <p:blipFill>
            <a:blip r:embed="rId8"/>
            <a:stretch>
              <a:fillRect/>
            </a:stretch>
          </p:blipFill>
          <p:spPr>
            <a:xfrm flipH="1">
              <a:off x="6532909" y="4108735"/>
              <a:ext cx="1557486" cy="1549306"/>
            </a:xfrm>
            <a:prstGeom prst="rect">
              <a:avLst/>
            </a:prstGeom>
          </p:spPr>
        </p:pic>
        <p:sp>
          <p:nvSpPr>
            <p:cNvPr id="66" name="テキスト ボックス 65"/>
            <p:cNvSpPr txBox="1"/>
            <p:nvPr/>
          </p:nvSpPr>
          <p:spPr>
            <a:xfrm>
              <a:off x="5986737" y="5937493"/>
              <a:ext cx="2711949" cy="523220"/>
            </a:xfrm>
            <a:prstGeom prst="rect">
              <a:avLst/>
            </a:prstGeom>
            <a:noFill/>
          </p:spPr>
          <p:txBody>
            <a:bodyPr wrap="square" rtlCol="0" anchor="t">
              <a:spAutoFit/>
            </a:bodyPr>
            <a:lstStyle/>
            <a:p>
              <a:r>
                <a:rPr lang="ja-JP" altLang="en-US" sz="2800" dirty="0">
                  <a:solidFill>
                    <a:schemeClr val="bg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学ぶ意欲の減退</a:t>
              </a:r>
              <a:endParaRPr lang="en-US" altLang="ja-JP" sz="2800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</p:grpSp>
      <p:grpSp>
        <p:nvGrpSpPr>
          <p:cNvPr id="9" name="グループ化 8"/>
          <p:cNvGrpSpPr/>
          <p:nvPr/>
        </p:nvGrpSpPr>
        <p:grpSpPr>
          <a:xfrm>
            <a:off x="5934774" y="682020"/>
            <a:ext cx="2711949" cy="2723819"/>
            <a:chOff x="5934774" y="1094591"/>
            <a:chExt cx="2711949" cy="2723819"/>
          </a:xfrm>
        </p:grpSpPr>
        <p:sp>
          <p:nvSpPr>
            <p:cNvPr id="63" name="正方形/長方形 62"/>
            <p:cNvSpPr/>
            <p:nvPr/>
          </p:nvSpPr>
          <p:spPr>
            <a:xfrm>
              <a:off x="5997652" y="1094591"/>
              <a:ext cx="2628000" cy="2628000"/>
            </a:xfrm>
            <a:prstGeom prst="rect">
              <a:avLst/>
            </a:prstGeom>
            <a:solidFill>
              <a:schemeClr val="tx1"/>
            </a:solidFill>
            <a:ln w="19050"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pic>
          <p:nvPicPr>
            <p:cNvPr id="67" name="図 66"/>
            <p:cNvPicPr>
              <a:picLocks noChangeAspect="1"/>
            </p:cNvPicPr>
            <p:nvPr/>
          </p:nvPicPr>
          <p:blipFill>
            <a:blip r:embed="rId9"/>
            <a:stretch>
              <a:fillRect/>
            </a:stretch>
          </p:blipFill>
          <p:spPr>
            <a:xfrm flipH="1">
              <a:off x="6804246" y="1229210"/>
              <a:ext cx="973003" cy="1629218"/>
            </a:xfrm>
            <a:prstGeom prst="rect">
              <a:avLst/>
            </a:prstGeom>
          </p:spPr>
        </p:pic>
        <p:sp>
          <p:nvSpPr>
            <p:cNvPr id="68" name="テキスト ボックス 67"/>
            <p:cNvSpPr txBox="1"/>
            <p:nvPr/>
          </p:nvSpPr>
          <p:spPr>
            <a:xfrm>
              <a:off x="5934774" y="2864303"/>
              <a:ext cx="2711949" cy="954107"/>
            </a:xfrm>
            <a:prstGeom prst="rect">
              <a:avLst/>
            </a:prstGeom>
            <a:noFill/>
          </p:spPr>
          <p:txBody>
            <a:bodyPr wrap="square" rtlCol="0" anchor="t">
              <a:spAutoFit/>
            </a:bodyPr>
            <a:lstStyle/>
            <a:p>
              <a:pPr algn="ctr"/>
              <a:r>
                <a:rPr lang="ja-JP" altLang="en-US" sz="2800" dirty="0">
                  <a:solidFill>
                    <a:schemeClr val="bg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自己肯定感の</a:t>
              </a:r>
              <a:endParaRPr lang="en-US" altLang="ja-JP" sz="2800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pPr algn="ctr"/>
              <a:r>
                <a:rPr lang="ja-JP" altLang="en-US" sz="2800" dirty="0">
                  <a:solidFill>
                    <a:schemeClr val="bg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喪失</a:t>
              </a:r>
              <a:endParaRPr lang="en-US" altLang="ja-JP" sz="2800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</p:grpSp>
      <p:grpSp>
        <p:nvGrpSpPr>
          <p:cNvPr id="8" name="グループ化 7"/>
          <p:cNvGrpSpPr/>
          <p:nvPr/>
        </p:nvGrpSpPr>
        <p:grpSpPr>
          <a:xfrm>
            <a:off x="3096922" y="682020"/>
            <a:ext cx="2699858" cy="2725200"/>
            <a:chOff x="3096921" y="1094591"/>
            <a:chExt cx="2711949" cy="2725200"/>
          </a:xfrm>
        </p:grpSpPr>
        <p:sp>
          <p:nvSpPr>
            <p:cNvPr id="44" name="正方形/長方形 43"/>
            <p:cNvSpPr/>
            <p:nvPr/>
          </p:nvSpPr>
          <p:spPr>
            <a:xfrm>
              <a:off x="3131991" y="1094591"/>
              <a:ext cx="2628000" cy="2628000"/>
            </a:xfrm>
            <a:prstGeom prst="rect">
              <a:avLst/>
            </a:prstGeom>
            <a:solidFill>
              <a:schemeClr val="tx1"/>
            </a:solidFill>
            <a:ln w="19050"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pic>
          <p:nvPicPr>
            <p:cNvPr id="69" name="図 68"/>
            <p:cNvPicPr>
              <a:picLocks noChangeAspect="1"/>
            </p:cNvPicPr>
            <p:nvPr/>
          </p:nvPicPr>
          <p:blipFill>
            <a:blip r:embed="rId10"/>
            <a:stretch>
              <a:fillRect/>
            </a:stretch>
          </p:blipFill>
          <p:spPr>
            <a:xfrm flipH="1">
              <a:off x="4905816" y="1520461"/>
              <a:ext cx="455365" cy="1410971"/>
            </a:xfrm>
            <a:prstGeom prst="rect">
              <a:avLst/>
            </a:prstGeom>
          </p:spPr>
        </p:pic>
        <p:pic>
          <p:nvPicPr>
            <p:cNvPr id="70" name="図 69"/>
            <p:cNvPicPr>
              <a:picLocks noChangeAspect="1"/>
            </p:cNvPicPr>
            <p:nvPr/>
          </p:nvPicPr>
          <p:blipFill>
            <a:blip r:embed="rId11">
              <a:duotone>
                <a:schemeClr val="bg2">
                  <a:shade val="45000"/>
                  <a:satMod val="135000"/>
                </a:schemeClr>
                <a:prstClr val="white"/>
              </a:duotone>
            </a:blip>
            <a:stretch>
              <a:fillRect/>
            </a:stretch>
          </p:blipFill>
          <p:spPr>
            <a:xfrm>
              <a:off x="3330965" y="1242990"/>
              <a:ext cx="726450" cy="720000"/>
            </a:xfrm>
            <a:prstGeom prst="rect">
              <a:avLst/>
            </a:prstGeom>
          </p:spPr>
        </p:pic>
        <p:sp>
          <p:nvSpPr>
            <p:cNvPr id="71" name="テキスト ボックス 70"/>
            <p:cNvSpPr txBox="1"/>
            <p:nvPr/>
          </p:nvSpPr>
          <p:spPr>
            <a:xfrm>
              <a:off x="3096921" y="2865684"/>
              <a:ext cx="2711949" cy="954107"/>
            </a:xfrm>
            <a:prstGeom prst="rect">
              <a:avLst/>
            </a:prstGeom>
            <a:noFill/>
          </p:spPr>
          <p:txBody>
            <a:bodyPr wrap="square" rtlCol="0" anchor="t">
              <a:spAutoFit/>
            </a:bodyPr>
            <a:lstStyle/>
            <a:p>
              <a:pPr algn="ctr"/>
              <a:r>
                <a:rPr lang="ja-JP" altLang="en-US" sz="2800" dirty="0">
                  <a:solidFill>
                    <a:schemeClr val="bg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コミュニケーションが苦手</a:t>
              </a:r>
              <a:endParaRPr lang="en-US" altLang="ja-JP" sz="2800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</p:grpSp>
      <p:sp>
        <p:nvSpPr>
          <p:cNvPr id="51" name="テキスト ボックス 50"/>
          <p:cNvSpPr txBox="1"/>
          <p:nvPr/>
        </p:nvSpPr>
        <p:spPr>
          <a:xfrm>
            <a:off x="8172400" y="6617561"/>
            <a:ext cx="971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ja-JP" sz="1200" dirty="0">
                <a:solidFill>
                  <a:schemeClr val="bg1"/>
                </a:solidFill>
              </a:rPr>
              <a:t>4</a:t>
            </a:r>
            <a:endParaRPr kumimoji="1" lang="en-US" altLang="ja-JP" sz="1200" dirty="0">
              <a:solidFill>
                <a:schemeClr val="bg1"/>
              </a:solidFill>
            </a:endParaRPr>
          </a:p>
        </p:txBody>
      </p:sp>
      <p:sp>
        <p:nvSpPr>
          <p:cNvPr id="57" name="テキスト ボックス 4"/>
          <p:cNvSpPr txBox="1"/>
          <p:nvPr/>
        </p:nvSpPr>
        <p:spPr>
          <a:xfrm>
            <a:off x="7149123" y="-12931"/>
            <a:ext cx="2074557" cy="276999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perspectiveLeft"/>
              <a:lightRig rig="threePt" dir="t"/>
            </a:scene3d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次世代型教育推進センター</a:t>
            </a:r>
          </a:p>
        </p:txBody>
      </p:sp>
      <p:grpSp>
        <p:nvGrpSpPr>
          <p:cNvPr id="53" name="グループ化 52"/>
          <p:cNvGrpSpPr/>
          <p:nvPr/>
        </p:nvGrpSpPr>
        <p:grpSpPr>
          <a:xfrm>
            <a:off x="94130" y="13447"/>
            <a:ext cx="8972176" cy="400110"/>
            <a:chOff x="94130" y="13447"/>
            <a:chExt cx="8972176" cy="400110"/>
          </a:xfrm>
        </p:grpSpPr>
        <p:sp>
          <p:nvSpPr>
            <p:cNvPr id="58" name="テキスト ボックス 57"/>
            <p:cNvSpPr txBox="1"/>
            <p:nvPr/>
          </p:nvSpPr>
          <p:spPr>
            <a:xfrm>
              <a:off x="147918" y="13447"/>
              <a:ext cx="2205318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ja-JP" altLang="en-US" sz="2000" b="1" dirty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説明</a:t>
              </a:r>
              <a:endParaRPr kumimoji="1" lang="ja-JP" altLang="en-US" sz="20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endParaRPr>
            </a:p>
          </p:txBody>
        </p:sp>
        <p:sp>
          <p:nvSpPr>
            <p:cNvPr id="72" name="正方形/長方形 71"/>
            <p:cNvSpPr/>
            <p:nvPr/>
          </p:nvSpPr>
          <p:spPr>
            <a:xfrm>
              <a:off x="94130" y="53788"/>
              <a:ext cx="67235" cy="282389"/>
            </a:xfrm>
            <a:prstGeom prst="rect">
              <a:avLst/>
            </a:prstGeom>
            <a:solidFill>
              <a:srgbClr val="FFFF0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73" name="四角形: 角を丸くする 16"/>
            <p:cNvSpPr/>
            <p:nvPr/>
          </p:nvSpPr>
          <p:spPr>
            <a:xfrm>
              <a:off x="8602756" y="58644"/>
              <a:ext cx="463550" cy="234950"/>
            </a:xfrm>
            <a:prstGeom prst="roundRect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ja-JP" altLang="en-US" sz="1400" dirty="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４</a:t>
              </a:r>
              <a:endParaRPr kumimoji="1"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</p:grpSp>
      <p:sp>
        <p:nvSpPr>
          <p:cNvPr id="48" name="テキスト ボックス 47"/>
          <p:cNvSpPr txBox="1"/>
          <p:nvPr/>
        </p:nvSpPr>
        <p:spPr>
          <a:xfrm>
            <a:off x="147918" y="465936"/>
            <a:ext cx="8112550" cy="4616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ja-JP" altLang="en-US" sz="24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子供に与える影響</a:t>
            </a:r>
            <a:endParaRPr lang="en-US" altLang="ja-JP" sz="24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566844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75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グループ化 15"/>
          <p:cNvGrpSpPr/>
          <p:nvPr/>
        </p:nvGrpSpPr>
        <p:grpSpPr>
          <a:xfrm>
            <a:off x="670849" y="4492775"/>
            <a:ext cx="2056355" cy="2081862"/>
            <a:chOff x="1352455" y="3772395"/>
            <a:chExt cx="2842028" cy="2821534"/>
          </a:xfrm>
        </p:grpSpPr>
        <p:sp>
          <p:nvSpPr>
            <p:cNvPr id="57" name="正方形/長方形 56"/>
            <p:cNvSpPr/>
            <p:nvPr/>
          </p:nvSpPr>
          <p:spPr>
            <a:xfrm>
              <a:off x="2826483" y="3772395"/>
              <a:ext cx="1368000" cy="1368000"/>
            </a:xfrm>
            <a:prstGeom prst="rect">
              <a:avLst/>
            </a:prstGeom>
            <a:solidFill>
              <a:schemeClr val="tx1"/>
            </a:solidFill>
            <a:ln w="19050"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73" name="正方形/長方形 72"/>
            <p:cNvSpPr/>
            <p:nvPr/>
          </p:nvSpPr>
          <p:spPr>
            <a:xfrm>
              <a:off x="2826483" y="5225929"/>
              <a:ext cx="1368000" cy="1368000"/>
            </a:xfrm>
            <a:prstGeom prst="rect">
              <a:avLst/>
            </a:prstGeom>
            <a:solidFill>
              <a:schemeClr val="tx1"/>
            </a:solidFill>
            <a:ln w="19050"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74" name="正方形/長方形 73"/>
            <p:cNvSpPr/>
            <p:nvPr/>
          </p:nvSpPr>
          <p:spPr>
            <a:xfrm>
              <a:off x="1352455" y="5224867"/>
              <a:ext cx="1368000" cy="1368000"/>
            </a:xfrm>
            <a:prstGeom prst="rect">
              <a:avLst/>
            </a:prstGeom>
            <a:solidFill>
              <a:schemeClr val="tx1"/>
            </a:solidFill>
            <a:ln w="19050"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75" name="正方形/長方形 74"/>
            <p:cNvSpPr/>
            <p:nvPr/>
          </p:nvSpPr>
          <p:spPr>
            <a:xfrm>
              <a:off x="1352455" y="3772395"/>
              <a:ext cx="1368000" cy="1368000"/>
            </a:xfrm>
            <a:prstGeom prst="rect">
              <a:avLst/>
            </a:prstGeom>
            <a:solidFill>
              <a:schemeClr val="tx1"/>
            </a:solidFill>
            <a:ln w="19050"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pic>
          <p:nvPicPr>
            <p:cNvPr id="39" name="図 38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460021" y="5273937"/>
              <a:ext cx="1206778" cy="1269859"/>
            </a:xfrm>
            <a:prstGeom prst="rect">
              <a:avLst/>
            </a:prstGeom>
          </p:spPr>
        </p:pic>
        <p:pic>
          <p:nvPicPr>
            <p:cNvPr id="69" name="図 68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 flipH="1">
              <a:off x="2291226" y="4115401"/>
              <a:ext cx="322842" cy="1000340"/>
            </a:xfrm>
            <a:prstGeom prst="rect">
              <a:avLst/>
            </a:prstGeom>
          </p:spPr>
        </p:pic>
        <p:pic>
          <p:nvPicPr>
            <p:cNvPr id="70" name="図 69"/>
            <p:cNvPicPr>
              <a:picLocks noChangeAspect="1"/>
            </p:cNvPicPr>
            <p:nvPr/>
          </p:nvPicPr>
          <p:blipFill>
            <a:blip r:embed="rId5">
              <a:duotone>
                <a:schemeClr val="bg2">
                  <a:shade val="45000"/>
                  <a:satMod val="135000"/>
                </a:schemeClr>
                <a:prstClr val="white"/>
              </a:duotone>
            </a:blip>
            <a:stretch>
              <a:fillRect/>
            </a:stretch>
          </p:blipFill>
          <p:spPr>
            <a:xfrm>
              <a:off x="1424362" y="3842277"/>
              <a:ext cx="726450" cy="720000"/>
            </a:xfrm>
            <a:prstGeom prst="rect">
              <a:avLst/>
            </a:prstGeom>
          </p:spPr>
        </p:pic>
        <p:pic>
          <p:nvPicPr>
            <p:cNvPr id="76" name="図 75"/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 flipH="1">
              <a:off x="3149325" y="3858459"/>
              <a:ext cx="714718" cy="1196740"/>
            </a:xfrm>
            <a:prstGeom prst="rect">
              <a:avLst/>
            </a:prstGeom>
          </p:spPr>
        </p:pic>
        <p:pic>
          <p:nvPicPr>
            <p:cNvPr id="77" name="図 76"/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 flipH="1">
              <a:off x="2984998" y="5440953"/>
              <a:ext cx="1043372" cy="1037892"/>
            </a:xfrm>
            <a:prstGeom prst="rect">
              <a:avLst/>
            </a:prstGeom>
          </p:spPr>
        </p:pic>
      </p:grpSp>
      <p:grpSp>
        <p:nvGrpSpPr>
          <p:cNvPr id="18" name="グループ化 17"/>
          <p:cNvGrpSpPr/>
          <p:nvPr/>
        </p:nvGrpSpPr>
        <p:grpSpPr>
          <a:xfrm>
            <a:off x="-77344" y="3347952"/>
            <a:ext cx="9113839" cy="1260000"/>
            <a:chOff x="-77344" y="2720151"/>
            <a:chExt cx="9113839" cy="1260000"/>
          </a:xfrm>
        </p:grpSpPr>
        <p:sp>
          <p:nvSpPr>
            <p:cNvPr id="14" name="矢印: 右 13"/>
            <p:cNvSpPr/>
            <p:nvPr/>
          </p:nvSpPr>
          <p:spPr>
            <a:xfrm>
              <a:off x="193170" y="2720151"/>
              <a:ext cx="8843325" cy="1260000"/>
            </a:xfrm>
            <a:prstGeom prst="rightArrow">
              <a:avLst>
                <a:gd name="adj1" fmla="val 50000"/>
                <a:gd name="adj2" fmla="val 56846"/>
              </a:avLst>
            </a:prstGeom>
            <a:gradFill flip="none" rotWithShape="1">
              <a:gsLst>
                <a:gs pos="0">
                  <a:schemeClr val="tx1"/>
                </a:gs>
                <a:gs pos="41000">
                  <a:srgbClr val="00CCFF"/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79" name="テキスト ボックス 78"/>
            <p:cNvSpPr txBox="1"/>
            <p:nvPr/>
          </p:nvSpPr>
          <p:spPr>
            <a:xfrm>
              <a:off x="-77344" y="3138036"/>
              <a:ext cx="2887889" cy="523220"/>
            </a:xfrm>
            <a:prstGeom prst="rect">
              <a:avLst/>
            </a:prstGeom>
            <a:noFill/>
          </p:spPr>
          <p:txBody>
            <a:bodyPr wrap="square" rtlCol="0" anchor="t">
              <a:spAutoFit/>
            </a:bodyPr>
            <a:lstStyle/>
            <a:p>
              <a:pPr algn="ctr"/>
              <a:r>
                <a:rPr lang="ja-JP" altLang="en-US" sz="2800" dirty="0">
                  <a:solidFill>
                    <a:schemeClr val="bg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受動的な態度</a:t>
              </a:r>
              <a:endParaRPr lang="en-US" altLang="ja-JP" sz="2800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83" name="テキスト ボックス 82"/>
            <p:cNvSpPr txBox="1"/>
            <p:nvPr/>
          </p:nvSpPr>
          <p:spPr>
            <a:xfrm>
              <a:off x="6004591" y="3138036"/>
              <a:ext cx="2887889" cy="523220"/>
            </a:xfrm>
            <a:prstGeom prst="rect">
              <a:avLst/>
            </a:prstGeom>
            <a:noFill/>
          </p:spPr>
          <p:txBody>
            <a:bodyPr wrap="square" rtlCol="0" anchor="t">
              <a:spAutoFit/>
            </a:bodyPr>
            <a:lstStyle/>
            <a:p>
              <a:pPr algn="ctr"/>
              <a:r>
                <a:rPr lang="ja-JP" altLang="en-US" sz="2800" dirty="0">
                  <a:solidFill>
                    <a:schemeClr val="bg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能動的な態度へ</a:t>
              </a:r>
              <a:endParaRPr lang="en-US" altLang="ja-JP" sz="2800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</p:grpSp>
      <p:grpSp>
        <p:nvGrpSpPr>
          <p:cNvPr id="19" name="グループ化 18"/>
          <p:cNvGrpSpPr/>
          <p:nvPr/>
        </p:nvGrpSpPr>
        <p:grpSpPr>
          <a:xfrm>
            <a:off x="2916518" y="580234"/>
            <a:ext cx="1260000" cy="6012000"/>
            <a:chOff x="3940101" y="580234"/>
            <a:chExt cx="1260000" cy="6012000"/>
          </a:xfrm>
        </p:grpSpPr>
        <p:sp>
          <p:nvSpPr>
            <p:cNvPr id="81" name="矢印: 右 80"/>
            <p:cNvSpPr/>
            <p:nvPr/>
          </p:nvSpPr>
          <p:spPr>
            <a:xfrm rot="16200000">
              <a:off x="1564101" y="2956234"/>
              <a:ext cx="6012000" cy="1260000"/>
            </a:xfrm>
            <a:prstGeom prst="rightArrow">
              <a:avLst>
                <a:gd name="adj1" fmla="val 50000"/>
                <a:gd name="adj2" fmla="val 56215"/>
              </a:avLst>
            </a:prstGeom>
            <a:gradFill flip="none" rotWithShape="1">
              <a:gsLst>
                <a:gs pos="0">
                  <a:schemeClr val="tx1"/>
                </a:gs>
                <a:gs pos="43000">
                  <a:srgbClr val="00CCFF"/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84" name="テキスト ボックス 83"/>
            <p:cNvSpPr txBox="1"/>
            <p:nvPr/>
          </p:nvSpPr>
          <p:spPr>
            <a:xfrm>
              <a:off x="4262324" y="5033557"/>
              <a:ext cx="615553" cy="1541080"/>
            </a:xfrm>
            <a:prstGeom prst="rect">
              <a:avLst/>
            </a:prstGeom>
            <a:noFill/>
          </p:spPr>
          <p:txBody>
            <a:bodyPr vert="eaVert" wrap="square" rtlCol="0" anchor="t">
              <a:spAutoFit/>
            </a:bodyPr>
            <a:lstStyle/>
            <a:p>
              <a:pPr algn="ctr"/>
              <a:r>
                <a:rPr lang="ja-JP" altLang="en-US" sz="2800" dirty="0">
                  <a:solidFill>
                    <a:schemeClr val="bg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浅い理解</a:t>
              </a:r>
              <a:endParaRPr lang="en-US" altLang="ja-JP" sz="2800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85" name="テキスト ボックス 84"/>
            <p:cNvSpPr txBox="1"/>
            <p:nvPr/>
          </p:nvSpPr>
          <p:spPr>
            <a:xfrm>
              <a:off x="4255711" y="780980"/>
              <a:ext cx="615553" cy="1884538"/>
            </a:xfrm>
            <a:prstGeom prst="rect">
              <a:avLst/>
            </a:prstGeom>
            <a:noFill/>
          </p:spPr>
          <p:txBody>
            <a:bodyPr vert="eaVert" wrap="square" rtlCol="0" anchor="t">
              <a:spAutoFit/>
            </a:bodyPr>
            <a:lstStyle/>
            <a:p>
              <a:pPr algn="ctr"/>
              <a:r>
                <a:rPr lang="ja-JP" altLang="en-US" sz="2800" dirty="0">
                  <a:solidFill>
                    <a:schemeClr val="bg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深い理解へ</a:t>
              </a:r>
              <a:endParaRPr lang="en-US" altLang="ja-JP" sz="2800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</p:grpSp>
      <p:sp>
        <p:nvSpPr>
          <p:cNvPr id="93" name="テキスト ボックス 92"/>
          <p:cNvSpPr txBox="1"/>
          <p:nvPr/>
        </p:nvSpPr>
        <p:spPr>
          <a:xfrm>
            <a:off x="4614832" y="1384926"/>
            <a:ext cx="3455850" cy="1200329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ctr"/>
            <a:r>
              <a:rPr lang="ja-JP" altLang="en-US" sz="2400" b="1" dirty="0">
                <a:solidFill>
                  <a:srgbClr val="0070C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新しい時代に</a:t>
            </a:r>
            <a:endParaRPr lang="en-US" altLang="ja-JP" sz="2400" b="1" dirty="0">
              <a:solidFill>
                <a:srgbClr val="0070C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lang="ja-JP" altLang="en-US" sz="2400" b="1" dirty="0">
                <a:solidFill>
                  <a:srgbClr val="0070C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必要となる</a:t>
            </a:r>
            <a:endParaRPr lang="en-US" altLang="ja-JP" sz="2400" b="1" dirty="0">
              <a:solidFill>
                <a:srgbClr val="0070C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lang="ja-JP" altLang="en-US" sz="2400" b="1" dirty="0">
                <a:solidFill>
                  <a:srgbClr val="0070C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資質・能力の育成へ</a:t>
            </a:r>
            <a:endParaRPr lang="en-US" altLang="ja-JP" sz="2400" b="1" dirty="0">
              <a:solidFill>
                <a:srgbClr val="0070C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grpSp>
        <p:nvGrpSpPr>
          <p:cNvPr id="2" name="グループ化 1"/>
          <p:cNvGrpSpPr/>
          <p:nvPr/>
        </p:nvGrpSpPr>
        <p:grpSpPr>
          <a:xfrm>
            <a:off x="3540124" y="580233"/>
            <a:ext cx="5258188" cy="2793362"/>
            <a:chOff x="3540124" y="49006"/>
            <a:chExt cx="5714740" cy="3324589"/>
          </a:xfrm>
        </p:grpSpPr>
        <p:grpSp>
          <p:nvGrpSpPr>
            <p:cNvPr id="88" name="グループ化 87"/>
            <p:cNvGrpSpPr/>
            <p:nvPr/>
          </p:nvGrpSpPr>
          <p:grpSpPr>
            <a:xfrm rot="20701306">
              <a:off x="4979859" y="699819"/>
              <a:ext cx="2746731" cy="2391105"/>
              <a:chOff x="2413883" y="1659598"/>
              <a:chExt cx="3644715" cy="3116306"/>
            </a:xfrm>
          </p:grpSpPr>
          <p:sp>
            <p:nvSpPr>
              <p:cNvPr id="89" name="二等辺三角形 88"/>
              <p:cNvSpPr/>
              <p:nvPr/>
            </p:nvSpPr>
            <p:spPr>
              <a:xfrm rot="900000">
                <a:off x="2884581" y="1774970"/>
                <a:ext cx="3174017" cy="2521315"/>
              </a:xfrm>
              <a:prstGeom prst="triangle">
                <a:avLst/>
              </a:prstGeom>
              <a:noFill/>
              <a:ln w="635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90" name="ひし形 89"/>
              <p:cNvSpPr/>
              <p:nvPr/>
            </p:nvSpPr>
            <p:spPr>
              <a:xfrm rot="17098694">
                <a:off x="4707242" y="1659598"/>
                <a:ext cx="216000" cy="216000"/>
              </a:xfrm>
              <a:prstGeom prst="diamond">
                <a:avLst/>
              </a:prstGeom>
              <a:solidFill>
                <a:srgbClr val="FF6600"/>
              </a:solidFill>
              <a:ln>
                <a:noFill/>
              </a:ln>
              <a:scene3d>
                <a:camera prst="orthographicFront"/>
                <a:lightRig rig="threePt" dir="t"/>
              </a:scene3d>
              <a:sp3d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sp3d extrusionH="57150">
                  <a:bevelT h="25400" prst="softRound"/>
                </a:sp3d>
              </a:bodyPr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91" name="ひし形 90"/>
              <p:cNvSpPr/>
              <p:nvPr/>
            </p:nvSpPr>
            <p:spPr>
              <a:xfrm rot="900000">
                <a:off x="5673707" y="4559903"/>
                <a:ext cx="216000" cy="216001"/>
              </a:xfrm>
              <a:prstGeom prst="diamond">
                <a:avLst/>
              </a:prstGeom>
              <a:solidFill>
                <a:srgbClr val="008080"/>
              </a:solidFill>
              <a:ln>
                <a:noFill/>
              </a:ln>
              <a:scene3d>
                <a:camera prst="orthographicFront"/>
                <a:lightRig rig="threePt" dir="t"/>
              </a:scene3d>
              <a:sp3d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sp3d extrusionH="57150">
                  <a:bevelT h="25400" prst="softRound"/>
                </a:sp3d>
              </a:bodyPr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92" name="ひし形 91"/>
              <p:cNvSpPr/>
              <p:nvPr/>
            </p:nvSpPr>
            <p:spPr>
              <a:xfrm rot="6298694">
                <a:off x="2413882" y="3724007"/>
                <a:ext cx="216001" cy="216000"/>
              </a:xfrm>
              <a:prstGeom prst="diamond">
                <a:avLst/>
              </a:prstGeom>
              <a:solidFill>
                <a:schemeClr val="accent5">
                  <a:lumMod val="50000"/>
                </a:schemeClr>
              </a:solidFill>
              <a:ln>
                <a:noFill/>
              </a:ln>
              <a:scene3d>
                <a:camera prst="orthographicFront"/>
                <a:lightRig rig="threePt" dir="t"/>
              </a:scene3d>
              <a:sp3d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sp3d extrusionH="57150">
                  <a:bevelT h="25400" prst="softRound"/>
                </a:sp3d>
              </a:bodyPr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45" name="テキスト ボックス 44"/>
            <p:cNvSpPr txBox="1"/>
            <p:nvPr/>
          </p:nvSpPr>
          <p:spPr>
            <a:xfrm>
              <a:off x="3540124" y="2722316"/>
              <a:ext cx="2193664" cy="646331"/>
            </a:xfrm>
            <a:prstGeom prst="rect">
              <a:avLst/>
            </a:prstGeom>
            <a:noFill/>
          </p:spPr>
          <p:txBody>
            <a:bodyPr wrap="square" rtlCol="0" anchor="t">
              <a:spAutoFit/>
            </a:bodyPr>
            <a:lstStyle/>
            <a:p>
              <a:pPr algn="ctr"/>
              <a:r>
                <a:rPr lang="ja-JP" altLang="en-US" dirty="0">
                  <a:solidFill>
                    <a:schemeClr val="accent5">
                      <a:lumMod val="50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生きて働く</a:t>
              </a:r>
              <a:endParaRPr lang="en-US" altLang="ja-JP" dirty="0">
                <a:solidFill>
                  <a:schemeClr val="accent5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pPr algn="ctr"/>
              <a:r>
                <a:rPr lang="ja-JP" altLang="en-US" b="1" dirty="0">
                  <a:solidFill>
                    <a:schemeClr val="accent5">
                      <a:lumMod val="50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知識・技能</a:t>
              </a:r>
              <a:endParaRPr lang="en-US" altLang="ja-JP" b="1" dirty="0">
                <a:solidFill>
                  <a:schemeClr val="accent5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46" name="テキスト ボックス 45"/>
            <p:cNvSpPr txBox="1"/>
            <p:nvPr/>
          </p:nvSpPr>
          <p:spPr>
            <a:xfrm>
              <a:off x="5349293" y="2727264"/>
              <a:ext cx="3905571" cy="646331"/>
            </a:xfrm>
            <a:prstGeom prst="rect">
              <a:avLst/>
            </a:prstGeom>
            <a:noFill/>
          </p:spPr>
          <p:txBody>
            <a:bodyPr wrap="square" rtlCol="0" anchor="t">
              <a:spAutoFit/>
            </a:bodyPr>
            <a:lstStyle/>
            <a:p>
              <a:pPr algn="ctr"/>
              <a:r>
                <a:rPr lang="ja-JP" altLang="en-US" dirty="0">
                  <a:solidFill>
                    <a:srgbClr val="058A8A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未知の状況にも対応できる</a:t>
              </a:r>
              <a:endParaRPr lang="en-US" altLang="ja-JP" dirty="0">
                <a:solidFill>
                  <a:srgbClr val="058A8A"/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pPr algn="ctr"/>
              <a:r>
                <a:rPr lang="ja-JP" altLang="en-US" b="1" dirty="0">
                  <a:solidFill>
                    <a:srgbClr val="058A8A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思考力・判断力・表現力等</a:t>
              </a:r>
              <a:endParaRPr lang="en-US" altLang="ja-JP" b="1" dirty="0">
                <a:solidFill>
                  <a:srgbClr val="058A8A"/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47" name="テキスト ボックス 46"/>
            <p:cNvSpPr txBox="1"/>
            <p:nvPr/>
          </p:nvSpPr>
          <p:spPr>
            <a:xfrm>
              <a:off x="4492130" y="49006"/>
              <a:ext cx="4569419" cy="646331"/>
            </a:xfrm>
            <a:prstGeom prst="rect">
              <a:avLst/>
            </a:prstGeom>
            <a:noFill/>
          </p:spPr>
          <p:txBody>
            <a:bodyPr wrap="square" rtlCol="0" anchor="t">
              <a:spAutoFit/>
            </a:bodyPr>
            <a:lstStyle/>
            <a:p>
              <a:pPr algn="ctr"/>
              <a:r>
                <a:rPr lang="ja-JP" altLang="en-US" dirty="0">
                  <a:solidFill>
                    <a:srgbClr val="FF6F05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学びを人生や社会に生かそうとする</a:t>
              </a:r>
              <a:endParaRPr lang="en-US" altLang="ja-JP" dirty="0">
                <a:solidFill>
                  <a:srgbClr val="FF6F05"/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pPr algn="ctr"/>
              <a:r>
                <a:rPr lang="ja-JP" altLang="en-US" b="1" dirty="0">
                  <a:solidFill>
                    <a:srgbClr val="FF6F05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学びに向かう力・人間性等</a:t>
              </a:r>
              <a:endParaRPr lang="en-US" altLang="ja-JP" b="1" dirty="0">
                <a:solidFill>
                  <a:srgbClr val="FF6F05"/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</p:grpSp>
      <p:sp>
        <p:nvSpPr>
          <p:cNvPr id="56" name="テキスト ボックス 55"/>
          <p:cNvSpPr txBox="1"/>
          <p:nvPr/>
        </p:nvSpPr>
        <p:spPr>
          <a:xfrm>
            <a:off x="8172400" y="6617561"/>
            <a:ext cx="971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kumimoji="1" lang="en-US" altLang="ja-JP" sz="1200" dirty="0">
                <a:solidFill>
                  <a:schemeClr val="bg1"/>
                </a:solidFill>
              </a:rPr>
              <a:t>5</a:t>
            </a:r>
          </a:p>
        </p:txBody>
      </p:sp>
      <p:grpSp>
        <p:nvGrpSpPr>
          <p:cNvPr id="36" name="グループ化 35"/>
          <p:cNvGrpSpPr/>
          <p:nvPr/>
        </p:nvGrpSpPr>
        <p:grpSpPr>
          <a:xfrm>
            <a:off x="94130" y="13447"/>
            <a:ext cx="8972176" cy="400110"/>
            <a:chOff x="94130" y="13447"/>
            <a:chExt cx="8972176" cy="400110"/>
          </a:xfrm>
        </p:grpSpPr>
        <p:sp>
          <p:nvSpPr>
            <p:cNvPr id="37" name="テキスト ボックス 36"/>
            <p:cNvSpPr txBox="1"/>
            <p:nvPr/>
          </p:nvSpPr>
          <p:spPr>
            <a:xfrm>
              <a:off x="147918" y="13447"/>
              <a:ext cx="2205318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ja-JP" altLang="en-US" sz="2000" b="1" dirty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説明</a:t>
              </a:r>
              <a:endParaRPr kumimoji="1" lang="ja-JP" altLang="en-US" sz="20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endParaRPr>
            </a:p>
          </p:txBody>
        </p:sp>
        <p:sp>
          <p:nvSpPr>
            <p:cNvPr id="43" name="正方形/長方形 42"/>
            <p:cNvSpPr/>
            <p:nvPr/>
          </p:nvSpPr>
          <p:spPr>
            <a:xfrm>
              <a:off x="94130" y="53788"/>
              <a:ext cx="67235" cy="282389"/>
            </a:xfrm>
            <a:prstGeom prst="rect">
              <a:avLst/>
            </a:prstGeom>
            <a:solidFill>
              <a:srgbClr val="FFFF0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44" name="四角形: 角を丸くする 16"/>
            <p:cNvSpPr/>
            <p:nvPr/>
          </p:nvSpPr>
          <p:spPr>
            <a:xfrm>
              <a:off x="8602756" y="58644"/>
              <a:ext cx="463550" cy="234950"/>
            </a:xfrm>
            <a:prstGeom prst="roundRect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1400" dirty="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５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6345454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22" presetClass="entr" presetSubtype="1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7500"/>
                            </p:stCondLst>
                            <p:childTnLst>
                              <p:par>
                                <p:cTn id="17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二等辺三角形 152">
            <a:extLst>
              <a:ext uri="{FF2B5EF4-FFF2-40B4-BE49-F238E27FC236}">
                <a16:creationId xmlns:a16="http://schemas.microsoft.com/office/drawing/2014/main" id="{AC365F30-1CA2-4386-A920-36A3840DD973}"/>
              </a:ext>
            </a:extLst>
          </p:cNvPr>
          <p:cNvSpPr/>
          <p:nvPr/>
        </p:nvSpPr>
        <p:spPr>
          <a:xfrm>
            <a:off x="1513319" y="1242906"/>
            <a:ext cx="6066264" cy="4584588"/>
          </a:xfrm>
          <a:prstGeom prst="triangle">
            <a:avLst/>
          </a:prstGeom>
          <a:noFill/>
          <a:ln w="57150">
            <a:solidFill>
              <a:srgbClr val="953735">
                <a:alpha val="50196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4" name="四角形: 角を丸くする 8">
            <a:extLst>
              <a:ext uri="{FF2B5EF4-FFF2-40B4-BE49-F238E27FC236}">
                <a16:creationId xmlns:a16="http://schemas.microsoft.com/office/drawing/2014/main" id="{71FCE382-7B65-49D9-B3F3-406A656C4212}"/>
              </a:ext>
            </a:extLst>
          </p:cNvPr>
          <p:cNvSpPr/>
          <p:nvPr/>
        </p:nvSpPr>
        <p:spPr>
          <a:xfrm>
            <a:off x="2656896" y="1068839"/>
            <a:ext cx="3805549" cy="1186354"/>
          </a:xfrm>
          <a:prstGeom prst="roundRect">
            <a:avLst/>
          </a:prstGeom>
          <a:solidFill>
            <a:srgbClr val="FF6F05"/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108000" rtlCol="0" anchor="ctr"/>
          <a:lstStyle/>
          <a:p>
            <a:pPr algn="ctr"/>
            <a:r>
              <a:rPr lang="ja-JP" altLang="en-US" sz="1600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学びに人生や社会に生かそうとする</a:t>
            </a:r>
            <a:endParaRPr lang="en-US" altLang="ja-JP" sz="1600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algn="ctr"/>
            <a:r>
              <a:rPr kumimoji="1" lang="ja-JP" altLang="en-US" sz="28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学びに向かう力・</a:t>
            </a:r>
            <a:endParaRPr kumimoji="1" lang="en-US" altLang="ja-JP" sz="2800" b="1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algn="ctr"/>
            <a:r>
              <a:rPr kumimoji="1" lang="ja-JP" altLang="en-US" sz="28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人間性</a:t>
            </a:r>
            <a:r>
              <a:rPr kumimoji="1" lang="ja-JP" altLang="en-US" sz="1600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等の涵養</a:t>
            </a:r>
          </a:p>
        </p:txBody>
      </p:sp>
      <p:sp>
        <p:nvSpPr>
          <p:cNvPr id="155" name="四角形: 角を丸くする 8">
            <a:extLst>
              <a:ext uri="{FF2B5EF4-FFF2-40B4-BE49-F238E27FC236}">
                <a16:creationId xmlns:a16="http://schemas.microsoft.com/office/drawing/2014/main" id="{71FCE382-7B65-49D9-B3F3-406A656C4212}"/>
              </a:ext>
            </a:extLst>
          </p:cNvPr>
          <p:cNvSpPr/>
          <p:nvPr/>
        </p:nvSpPr>
        <p:spPr>
          <a:xfrm>
            <a:off x="5331596" y="4930053"/>
            <a:ext cx="3812404" cy="1196588"/>
          </a:xfrm>
          <a:prstGeom prst="roundRect">
            <a:avLst/>
          </a:prstGeom>
          <a:solidFill>
            <a:srgbClr val="058A8A"/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108000" rtlCol="0" anchor="ctr"/>
          <a:lstStyle/>
          <a:p>
            <a:pPr algn="ctr"/>
            <a:r>
              <a:rPr lang="ja-JP" altLang="en-US" sz="2000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未知の状況にも対応できる</a:t>
            </a:r>
            <a:endParaRPr lang="en-US" altLang="ja-JP" sz="2000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algn="ctr"/>
            <a:r>
              <a:rPr kumimoji="1" lang="ja-JP" altLang="en-US" sz="28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思考力・判断力</a:t>
            </a:r>
            <a:endParaRPr kumimoji="1" lang="en-US" altLang="ja-JP" sz="2800" b="1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algn="ctr"/>
            <a:r>
              <a:rPr kumimoji="1" lang="ja-JP" altLang="en-US" sz="28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・表現力</a:t>
            </a:r>
            <a:r>
              <a:rPr kumimoji="1" lang="ja-JP" altLang="en-US" sz="2000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等の育成</a:t>
            </a:r>
          </a:p>
        </p:txBody>
      </p:sp>
      <p:sp>
        <p:nvSpPr>
          <p:cNvPr id="156" name="四角形: 角を丸くする 8">
            <a:extLst>
              <a:ext uri="{FF2B5EF4-FFF2-40B4-BE49-F238E27FC236}">
                <a16:creationId xmlns:a16="http://schemas.microsoft.com/office/drawing/2014/main" id="{71FCE382-7B65-49D9-B3F3-406A656C4212}"/>
              </a:ext>
            </a:extLst>
          </p:cNvPr>
          <p:cNvSpPr/>
          <p:nvPr/>
        </p:nvSpPr>
        <p:spPr>
          <a:xfrm>
            <a:off x="11983" y="4930053"/>
            <a:ext cx="3812404" cy="1196588"/>
          </a:xfrm>
          <a:prstGeom prst="roundRect">
            <a:avLst/>
          </a:prstGeom>
          <a:solidFill>
            <a:srgbClr val="215968"/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108000" rtlCol="0" anchor="ctr"/>
          <a:lstStyle/>
          <a:p>
            <a:pPr algn="ctr"/>
            <a:r>
              <a:rPr lang="ja-JP" altLang="en-US" sz="1600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生きて働く</a:t>
            </a:r>
            <a:endParaRPr lang="en-US" altLang="ja-JP" sz="1600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algn="ctr"/>
            <a:r>
              <a:rPr lang="ja-JP" altLang="en-US" sz="28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知識</a:t>
            </a:r>
            <a:r>
              <a:rPr kumimoji="1" lang="ja-JP" altLang="en-US" sz="28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・技能</a:t>
            </a:r>
            <a:r>
              <a:rPr kumimoji="1" lang="ja-JP" altLang="en-US" sz="2000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の習得</a:t>
            </a:r>
          </a:p>
        </p:txBody>
      </p:sp>
      <p:grpSp>
        <p:nvGrpSpPr>
          <p:cNvPr id="6" name="グループ化 5">
            <a:extLst>
              <a:ext uri="{FF2B5EF4-FFF2-40B4-BE49-F238E27FC236}">
                <a16:creationId xmlns:a16="http://schemas.microsoft.com/office/drawing/2014/main" id="{074A689A-4D97-4D86-BFE6-8B499CEB83E4}"/>
              </a:ext>
            </a:extLst>
          </p:cNvPr>
          <p:cNvGrpSpPr/>
          <p:nvPr/>
        </p:nvGrpSpPr>
        <p:grpSpPr>
          <a:xfrm>
            <a:off x="94130" y="13447"/>
            <a:ext cx="8972176" cy="400110"/>
            <a:chOff x="94130" y="13447"/>
            <a:chExt cx="8972176" cy="400110"/>
          </a:xfrm>
        </p:grpSpPr>
        <p:sp>
          <p:nvSpPr>
            <p:cNvPr id="7" name="テキスト ボックス 6">
              <a:extLst>
                <a:ext uri="{FF2B5EF4-FFF2-40B4-BE49-F238E27FC236}">
                  <a16:creationId xmlns:a16="http://schemas.microsoft.com/office/drawing/2014/main" id="{D836E044-E802-4C23-8C3A-8956BAB32089}"/>
                </a:ext>
              </a:extLst>
            </p:cNvPr>
            <p:cNvSpPr txBox="1"/>
            <p:nvPr/>
          </p:nvSpPr>
          <p:spPr>
            <a:xfrm>
              <a:off x="147918" y="13447"/>
              <a:ext cx="2205318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ja-JP" altLang="en-US" sz="2000" b="1" dirty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説明</a:t>
              </a:r>
              <a:endParaRPr kumimoji="1" lang="ja-JP" altLang="en-US" sz="20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endParaRPr>
            </a:p>
          </p:txBody>
        </p:sp>
        <p:sp>
          <p:nvSpPr>
            <p:cNvPr id="8" name="正方形/長方形 7">
              <a:extLst>
                <a:ext uri="{FF2B5EF4-FFF2-40B4-BE49-F238E27FC236}">
                  <a16:creationId xmlns:a16="http://schemas.microsoft.com/office/drawing/2014/main" id="{2B6A31FD-7F62-438F-B896-05E7B0C13C88}"/>
                </a:ext>
              </a:extLst>
            </p:cNvPr>
            <p:cNvSpPr/>
            <p:nvPr/>
          </p:nvSpPr>
          <p:spPr>
            <a:xfrm>
              <a:off x="94130" y="53788"/>
              <a:ext cx="67235" cy="282389"/>
            </a:xfrm>
            <a:prstGeom prst="rect">
              <a:avLst/>
            </a:prstGeom>
            <a:solidFill>
              <a:srgbClr val="FFFF0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9" name="四角形: 角を丸くする 16">
              <a:extLst>
                <a:ext uri="{FF2B5EF4-FFF2-40B4-BE49-F238E27FC236}">
                  <a16:creationId xmlns:a16="http://schemas.microsoft.com/office/drawing/2014/main" id="{BEDCC3E8-65FD-4DF4-B015-B14B3A7819FB}"/>
                </a:ext>
              </a:extLst>
            </p:cNvPr>
            <p:cNvSpPr/>
            <p:nvPr/>
          </p:nvSpPr>
          <p:spPr>
            <a:xfrm>
              <a:off x="8602756" y="58644"/>
              <a:ext cx="463550" cy="234950"/>
            </a:xfrm>
            <a:prstGeom prst="roundRect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ja-JP" altLang="en-US" sz="1400" dirty="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６</a:t>
              </a:r>
              <a:endParaRPr kumimoji="1"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</p:grpSp>
      <p:sp>
        <p:nvSpPr>
          <p:cNvPr id="10" name="テキスト ボックス 9"/>
          <p:cNvSpPr txBox="1"/>
          <p:nvPr/>
        </p:nvSpPr>
        <p:spPr>
          <a:xfrm>
            <a:off x="147918" y="465936"/>
            <a:ext cx="8112550" cy="4616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ja-JP" altLang="en-US" sz="24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新しい時代に必要となる資質・能力</a:t>
            </a:r>
            <a:endParaRPr lang="en-US" altLang="ja-JP" sz="24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1367844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repeatCount="2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15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15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8" presetID="26" presetClass="emph" presetSubtype="0" repeatCount="2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500" tmFilter="0, 0; .2, .5; .8, .5; 1, 0"/>
                                        <p:tgtEl>
                                          <p:spTgt spid="15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0" dur="250" autoRev="1" fill="hold"/>
                                        <p:tgtEl>
                                          <p:spTgt spid="15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1" presetID="26" presetClass="emph" presetSubtype="0" repeatCount="2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500" tmFilter="0, 0; .2, .5; .8, .5; 1, 0"/>
                                        <p:tgtEl>
                                          <p:spTgt spid="15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3" dur="250" autoRev="1" fill="hold"/>
                                        <p:tgtEl>
                                          <p:spTgt spid="15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4" presetID="26" presetClass="emph" presetSubtype="0" repeatCount="2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" dur="500" tmFilter="0, 0; .2, .5; .8, .5; 1, 0"/>
                                        <p:tgtEl>
                                          <p:spTgt spid="15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6" dur="250" autoRev="1" fill="hold"/>
                                        <p:tgtEl>
                                          <p:spTgt spid="15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" grpId="0" animBg="1"/>
      <p:bldP spid="154" grpId="0" animBg="1"/>
      <p:bldP spid="155" grpId="0" animBg="1"/>
      <p:bldP spid="156" grpId="0" animBg="1"/>
      <p:bldP spid="1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グループ化 1"/>
          <p:cNvGrpSpPr/>
          <p:nvPr/>
        </p:nvGrpSpPr>
        <p:grpSpPr>
          <a:xfrm>
            <a:off x="251520" y="980728"/>
            <a:ext cx="8831927" cy="5975960"/>
            <a:chOff x="389968" y="1173654"/>
            <a:chExt cx="8831927" cy="5975960"/>
          </a:xfrm>
          <a:solidFill>
            <a:schemeClr val="bg1"/>
          </a:solidFill>
        </p:grpSpPr>
        <p:sp>
          <p:nvSpPr>
            <p:cNvPr id="24" name="サブタイトル 8"/>
            <p:cNvSpPr txBox="1">
              <a:spLocks/>
            </p:cNvSpPr>
            <p:nvPr/>
          </p:nvSpPr>
          <p:spPr>
            <a:xfrm>
              <a:off x="389968" y="1173654"/>
              <a:ext cx="8565773" cy="5351690"/>
            </a:xfrm>
            <a:prstGeom prst="rect">
              <a:avLst/>
            </a:prstGeom>
            <a:grpFill/>
            <a:ln>
              <a:noFill/>
            </a:ln>
          </p:spPr>
          <p:txBody>
            <a:bodyPr vert="horz" lIns="91440" tIns="45720" rIns="91440" bIns="45720" rtlCol="0" anchor="ctr">
              <a:noAutofit/>
            </a:bodyPr>
            <a:lstStyle>
              <a:lvl1pPr marL="171450" indent="-171450" algn="l" defTabSz="685800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kumimoji="1"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5143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8572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kumimoji="1" sz="15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2001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kumimoji="1"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5430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kumimoji="1"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8859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kumimoji="1"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2288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kumimoji="1"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5717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kumimoji="1"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9146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kumimoji="1"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ja-JP" altLang="en-US" sz="4400" dirty="0"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　</a:t>
              </a:r>
              <a:endParaRPr lang="en-US" altLang="ja-JP" sz="44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endParaRPr>
            </a:p>
          </p:txBody>
        </p:sp>
        <p:sp>
          <p:nvSpPr>
            <p:cNvPr id="3" name="テキスト ボックス 2"/>
            <p:cNvSpPr txBox="1"/>
            <p:nvPr/>
          </p:nvSpPr>
          <p:spPr>
            <a:xfrm>
              <a:off x="573536" y="1825079"/>
              <a:ext cx="8648359" cy="5324535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ja-JP" altLang="en-US" sz="4400" dirty="0">
                  <a:solidFill>
                    <a:schemeClr val="bg1">
                      <a:lumMod val="9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１　説明　　　　　　（ </a:t>
              </a:r>
              <a:r>
                <a:rPr lang="ja-JP" altLang="en-US" sz="4400" dirty="0" smtClean="0">
                  <a:solidFill>
                    <a:schemeClr val="bg1">
                      <a:lumMod val="9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８ </a:t>
              </a:r>
              <a:r>
                <a:rPr lang="ja-JP" altLang="en-US" sz="4400" dirty="0">
                  <a:solidFill>
                    <a:schemeClr val="bg1">
                      <a:lumMod val="9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分）</a:t>
              </a:r>
              <a:endParaRPr lang="en-US" altLang="ja-JP" sz="3600" dirty="0">
                <a:solidFill>
                  <a:schemeClr val="bg1">
                    <a:lumMod val="9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endParaRPr>
            </a:p>
            <a:p>
              <a:endParaRPr lang="en-US" altLang="ja-JP" sz="24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endParaRPr>
            </a:p>
            <a:p>
              <a:r>
                <a:rPr lang="ja-JP" altLang="en-US" sz="4400" dirty="0"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２　</a:t>
              </a:r>
              <a:r>
                <a:rPr lang="ja-JP" altLang="en-US" sz="4400" dirty="0" smtClean="0"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動画視聴　　　</a:t>
              </a:r>
              <a:r>
                <a:rPr lang="ja-JP" altLang="en-US" sz="4400" dirty="0"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　（</a:t>
              </a:r>
              <a:r>
                <a:rPr lang="ja-JP" altLang="en-US" sz="4400" dirty="0" smtClean="0"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２５分</a:t>
              </a:r>
              <a:r>
                <a:rPr lang="ja-JP" altLang="en-US" sz="4400" dirty="0"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）</a:t>
              </a:r>
              <a:endParaRPr lang="en-US" altLang="ja-JP" sz="11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endParaRPr>
            </a:p>
            <a:p>
              <a:endParaRPr lang="en-US" altLang="ja-JP" sz="24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endParaRPr>
            </a:p>
            <a:p>
              <a:r>
                <a:rPr lang="ja-JP" altLang="en-US" sz="4400" dirty="0">
                  <a:solidFill>
                    <a:schemeClr val="bg1">
                      <a:lumMod val="9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３　グループ</a:t>
              </a:r>
              <a:r>
                <a:rPr lang="ja-JP" altLang="en-US" sz="4400" dirty="0" smtClean="0">
                  <a:solidFill>
                    <a:schemeClr val="bg1">
                      <a:lumMod val="9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協議</a:t>
              </a:r>
              <a:r>
                <a:rPr lang="ja-JP" altLang="en-US" sz="4400" dirty="0">
                  <a:solidFill>
                    <a:schemeClr val="bg1">
                      <a:lumMod val="9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　</a:t>
              </a:r>
              <a:r>
                <a:rPr lang="ja-JP" altLang="en-US" sz="4400" dirty="0" smtClean="0">
                  <a:solidFill>
                    <a:schemeClr val="bg1">
                      <a:lumMod val="9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　（２５分</a:t>
              </a:r>
              <a:r>
                <a:rPr lang="ja-JP" altLang="en-US" sz="4400" dirty="0">
                  <a:solidFill>
                    <a:schemeClr val="bg1">
                      <a:lumMod val="9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）</a:t>
              </a:r>
              <a:endParaRPr lang="en-US" altLang="ja-JP" sz="4400" dirty="0">
                <a:solidFill>
                  <a:schemeClr val="bg1">
                    <a:lumMod val="9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endParaRPr>
            </a:p>
            <a:p>
              <a:endParaRPr lang="en-US" altLang="ja-JP" sz="2400" dirty="0">
                <a:solidFill>
                  <a:schemeClr val="bg1">
                    <a:lumMod val="9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endParaRPr>
            </a:p>
            <a:p>
              <a:r>
                <a:rPr lang="ja-JP" altLang="en-US" sz="4400" dirty="0">
                  <a:solidFill>
                    <a:schemeClr val="bg1">
                      <a:lumMod val="9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４　全体共有　　　　</a:t>
              </a:r>
              <a:r>
                <a:rPr lang="ja-JP" altLang="en-US" sz="4400" dirty="0" smtClean="0">
                  <a:solidFill>
                    <a:schemeClr val="bg1">
                      <a:lumMod val="9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（ ５ 分</a:t>
              </a:r>
              <a:r>
                <a:rPr lang="ja-JP" altLang="en-US" sz="4400" dirty="0">
                  <a:solidFill>
                    <a:schemeClr val="bg1">
                      <a:lumMod val="9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）</a:t>
              </a:r>
              <a:endParaRPr lang="en-US" altLang="ja-JP" sz="4400" dirty="0">
                <a:solidFill>
                  <a:schemeClr val="bg1">
                    <a:lumMod val="9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endParaRPr>
            </a:p>
            <a:p>
              <a:endParaRPr lang="en-US" altLang="ja-JP" sz="2400" dirty="0">
                <a:solidFill>
                  <a:schemeClr val="bg1">
                    <a:lumMod val="9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endParaRPr>
            </a:p>
            <a:p>
              <a:r>
                <a:rPr lang="ja-JP" altLang="en-US" sz="4400" dirty="0">
                  <a:solidFill>
                    <a:schemeClr val="bg1">
                      <a:lumMod val="9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５　省察　　　　　　（ </a:t>
              </a:r>
              <a:r>
                <a:rPr lang="ja-JP" altLang="en-US" sz="4400" dirty="0" smtClean="0">
                  <a:solidFill>
                    <a:schemeClr val="bg1">
                      <a:lumMod val="9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 </a:t>
              </a:r>
              <a:r>
                <a:rPr lang="en-US" altLang="ja-JP" sz="4400" dirty="0" smtClean="0">
                  <a:solidFill>
                    <a:schemeClr val="bg1">
                      <a:lumMod val="9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7</a:t>
              </a:r>
              <a:r>
                <a:rPr lang="ja-JP" altLang="en-US" sz="4400" dirty="0" smtClean="0">
                  <a:solidFill>
                    <a:schemeClr val="bg1">
                      <a:lumMod val="9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 </a:t>
              </a:r>
              <a:r>
                <a:rPr lang="ja-JP" altLang="en-US" sz="4400" dirty="0">
                  <a:solidFill>
                    <a:schemeClr val="bg1">
                      <a:lumMod val="9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分）</a:t>
              </a:r>
              <a:endParaRPr lang="en-US" altLang="ja-JP" sz="4400" dirty="0">
                <a:solidFill>
                  <a:schemeClr val="bg1">
                    <a:lumMod val="9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endParaRPr>
            </a:p>
            <a:p>
              <a:endParaRPr lang="en-US" altLang="ja-JP" sz="24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endParaRPr>
            </a:p>
          </p:txBody>
        </p:sp>
      </p:grpSp>
      <p:sp>
        <p:nvSpPr>
          <p:cNvPr id="9" name="サブタイトル 2"/>
          <p:cNvSpPr txBox="1">
            <a:spLocks/>
          </p:cNvSpPr>
          <p:nvPr/>
        </p:nvSpPr>
        <p:spPr>
          <a:xfrm>
            <a:off x="146049" y="1037827"/>
            <a:ext cx="8775699" cy="5487517"/>
          </a:xfrm>
          <a:prstGeom prst="rect">
            <a:avLst/>
          </a:prstGeom>
          <a:ln w="57150">
            <a:solidFill>
              <a:srgbClr val="FF0000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altLang="ja-JP" sz="4000" b="1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lang="ja-JP" altLang="en-US" sz="4800" b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grpSp>
        <p:nvGrpSpPr>
          <p:cNvPr id="10" name="グループ化 9"/>
          <p:cNvGrpSpPr/>
          <p:nvPr/>
        </p:nvGrpSpPr>
        <p:grpSpPr>
          <a:xfrm>
            <a:off x="241243" y="131738"/>
            <a:ext cx="1784350" cy="1620000"/>
            <a:chOff x="6598025" y="317500"/>
            <a:chExt cx="1784350" cy="1620000"/>
          </a:xfrm>
          <a:solidFill>
            <a:srgbClr val="FF0000"/>
          </a:solidFill>
        </p:grpSpPr>
        <p:sp>
          <p:nvSpPr>
            <p:cNvPr id="11" name="楕円 7"/>
            <p:cNvSpPr/>
            <p:nvPr/>
          </p:nvSpPr>
          <p:spPr>
            <a:xfrm>
              <a:off x="6680200" y="317500"/>
              <a:ext cx="1620000" cy="1620000"/>
            </a:xfrm>
            <a:prstGeom prst="ellipse">
              <a:avLst/>
            </a:prstGeom>
            <a:grp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320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12" name="テキスト ボックス 11"/>
            <p:cNvSpPr txBox="1"/>
            <p:nvPr/>
          </p:nvSpPr>
          <p:spPr>
            <a:xfrm>
              <a:off x="6598025" y="621659"/>
              <a:ext cx="1784350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5400" b="1" dirty="0" smtClean="0">
                  <a:solidFill>
                    <a:schemeClr val="bg1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流れ</a:t>
              </a:r>
              <a:endParaRPr kumimoji="1" lang="ja-JP" altLang="en-US" sz="54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01876515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図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130" y="420571"/>
            <a:ext cx="4458845" cy="6368052"/>
          </a:xfrm>
          <a:prstGeom prst="rect">
            <a:avLst/>
          </a:prstGeom>
          <a:ln w="15875">
            <a:solidFill>
              <a:schemeClr val="tx1"/>
            </a:solidFill>
          </a:ln>
        </p:spPr>
      </p:pic>
      <p:sp>
        <p:nvSpPr>
          <p:cNvPr id="90" name="テキスト ボックス 89">
            <a:extLst>
              <a:ext uri="{FF2B5EF4-FFF2-40B4-BE49-F238E27FC236}">
                <a16:creationId xmlns:a16="http://schemas.microsoft.com/office/drawing/2014/main" id="{B3DFD62C-F3BE-4250-AB48-2C1362FF96AD}"/>
              </a:ext>
            </a:extLst>
          </p:cNvPr>
          <p:cNvSpPr txBox="1"/>
          <p:nvPr/>
        </p:nvSpPr>
        <p:spPr>
          <a:xfrm>
            <a:off x="467544" y="2566084"/>
            <a:ext cx="3888432" cy="1323439"/>
          </a:xfrm>
          <a:prstGeom prst="rect">
            <a:avLst/>
          </a:prstGeom>
          <a:solidFill>
            <a:srgbClr val="21C5FF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 rtlCol="0">
            <a:spAutoFit/>
          </a:bodyPr>
          <a:lstStyle/>
          <a:p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　　　　</a:t>
            </a:r>
            <a:r>
              <a:rPr lang="ja-JP" altLang="en-US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視聴しながら、</a:t>
            </a:r>
            <a:endParaRPr lang="en-US" altLang="ja-JP" sz="20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　　　　生徒や教師の姿から、</a:t>
            </a:r>
            <a:endParaRPr lang="en-US" altLang="ja-JP" sz="20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　　　　気付いたことを</a:t>
            </a:r>
            <a:endParaRPr lang="en-US" altLang="ja-JP" sz="20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　　　　ここに、メモしてください。</a:t>
            </a:r>
            <a:endParaRPr lang="en-US" altLang="ja-JP" sz="20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pSp>
        <p:nvGrpSpPr>
          <p:cNvPr id="73" name="グループ化 72"/>
          <p:cNvGrpSpPr/>
          <p:nvPr/>
        </p:nvGrpSpPr>
        <p:grpSpPr>
          <a:xfrm>
            <a:off x="94130" y="13447"/>
            <a:ext cx="8972176" cy="400110"/>
            <a:chOff x="94130" y="13447"/>
            <a:chExt cx="8972176" cy="400110"/>
          </a:xfrm>
        </p:grpSpPr>
        <p:sp>
          <p:nvSpPr>
            <p:cNvPr id="74" name="テキスト ボックス 73"/>
            <p:cNvSpPr txBox="1"/>
            <p:nvPr/>
          </p:nvSpPr>
          <p:spPr>
            <a:xfrm>
              <a:off x="147918" y="13447"/>
              <a:ext cx="2205318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ja-JP" altLang="en-US" sz="2000" b="1" dirty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動画視聴時に</a:t>
              </a:r>
              <a:endParaRPr kumimoji="1" lang="ja-JP" altLang="en-US" sz="20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endParaRPr>
            </a:p>
          </p:txBody>
        </p:sp>
        <p:sp>
          <p:nvSpPr>
            <p:cNvPr id="77" name="正方形/長方形 76"/>
            <p:cNvSpPr/>
            <p:nvPr/>
          </p:nvSpPr>
          <p:spPr>
            <a:xfrm>
              <a:off x="94130" y="53788"/>
              <a:ext cx="67235" cy="282389"/>
            </a:xfrm>
            <a:prstGeom prst="rect">
              <a:avLst/>
            </a:prstGeom>
            <a:solidFill>
              <a:srgbClr val="FFFF0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85" name="四角形: 角を丸くする 16"/>
            <p:cNvSpPr/>
            <p:nvPr/>
          </p:nvSpPr>
          <p:spPr>
            <a:xfrm>
              <a:off x="8602756" y="58644"/>
              <a:ext cx="463550" cy="234950"/>
            </a:xfrm>
            <a:prstGeom prst="roundRect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ja-JP" altLang="en-US" sz="1400" dirty="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７</a:t>
              </a:r>
              <a:endParaRPr kumimoji="1"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</p:grpSp>
      <p:sp>
        <p:nvSpPr>
          <p:cNvPr id="69" name="メモ 68"/>
          <p:cNvSpPr/>
          <p:nvPr/>
        </p:nvSpPr>
        <p:spPr>
          <a:xfrm>
            <a:off x="5299193" y="1743321"/>
            <a:ext cx="1784631" cy="847361"/>
          </a:xfrm>
          <a:prstGeom prst="foldedCorner">
            <a:avLst/>
          </a:prstGeom>
          <a:solidFill>
            <a:srgbClr val="21C5F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endParaRPr kumimoji="1" lang="en-US" altLang="ja-JP" sz="14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algn="ctr"/>
            <a:endParaRPr kumimoji="1" lang="en-US" altLang="ja-JP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70" name="メモ 69"/>
          <p:cNvSpPr/>
          <p:nvPr/>
        </p:nvSpPr>
        <p:spPr>
          <a:xfrm>
            <a:off x="5312295" y="3028511"/>
            <a:ext cx="1784631" cy="847360"/>
          </a:xfrm>
          <a:prstGeom prst="foldedCorner">
            <a:avLst/>
          </a:prstGeom>
          <a:solidFill>
            <a:srgbClr val="FFFF6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endParaRPr kumimoji="1" lang="en-US" altLang="ja-JP" sz="14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algn="ctr"/>
            <a:endParaRPr kumimoji="1" lang="en-US" altLang="ja-JP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98" name="下矢印 97"/>
          <p:cNvSpPr/>
          <p:nvPr/>
        </p:nvSpPr>
        <p:spPr>
          <a:xfrm rot="16200000">
            <a:off x="4619748" y="3596208"/>
            <a:ext cx="936104" cy="648072"/>
          </a:xfrm>
          <a:prstGeom prst="downArrow">
            <a:avLst/>
          </a:prstGeom>
          <a:solidFill>
            <a:srgbClr val="00B0F0"/>
          </a:solidFill>
          <a:ln w="28575">
            <a:solidFill>
              <a:srgbClr val="000099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3" name="メモ 62"/>
          <p:cNvSpPr/>
          <p:nvPr/>
        </p:nvSpPr>
        <p:spPr>
          <a:xfrm>
            <a:off x="5299192" y="4299551"/>
            <a:ext cx="1784631" cy="847360"/>
          </a:xfrm>
          <a:prstGeom prst="foldedCorner">
            <a:avLst/>
          </a:prstGeom>
          <a:solidFill>
            <a:srgbClr val="FFA7A9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endParaRPr kumimoji="1" lang="en-US" altLang="ja-JP" sz="14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algn="ctr"/>
            <a:endParaRPr kumimoji="1" lang="en-US" altLang="ja-JP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3" name="テキスト ボックス 10"/>
          <p:cNvSpPr txBox="1"/>
          <p:nvPr/>
        </p:nvSpPr>
        <p:spPr>
          <a:xfrm>
            <a:off x="5076056" y="952023"/>
            <a:ext cx="4067944" cy="78483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ja-JP" altLang="en-US" sz="28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視聴後に、</a:t>
            </a:r>
            <a:endParaRPr kumimoji="1" lang="en-US" altLang="ja-JP" sz="28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endParaRPr kumimoji="1" lang="en-US" altLang="ja-JP" sz="28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28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いいね　　  ：成　果</a:t>
            </a:r>
            <a:endParaRPr lang="en-US" altLang="ja-JP" sz="28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endParaRPr lang="en-US" altLang="ja-JP" sz="28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kumimoji="1" lang="ja-JP" altLang="en-US" sz="28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endParaRPr kumimoji="1" lang="en-US" altLang="ja-JP" sz="28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28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r>
              <a:rPr kumimoji="1" lang="ja-JP" altLang="en-US" sz="28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ちょっと･･･ ：課　題</a:t>
            </a:r>
            <a:endParaRPr kumimoji="1" lang="en-US" altLang="ja-JP" sz="28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28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endParaRPr lang="en-US" altLang="ja-JP" sz="28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endParaRPr lang="en-US" altLang="ja-JP" sz="28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28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r>
              <a:rPr lang="ja-JP" altLang="en-US" sz="28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こうすれば！</a:t>
            </a:r>
            <a:r>
              <a:rPr lang="en-US" altLang="ja-JP" sz="28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:</a:t>
            </a:r>
            <a:r>
              <a:rPr lang="ja-JP" altLang="en-US" sz="28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改善策</a:t>
            </a:r>
            <a:endParaRPr lang="en-US" altLang="ja-JP" sz="2800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28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endParaRPr lang="en-US" altLang="ja-JP" sz="28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kumimoji="1" lang="ja-JP" altLang="en-US" sz="28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について、協議します！！</a:t>
            </a:r>
            <a:endParaRPr kumimoji="1" lang="en-US" altLang="ja-JP" sz="28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endParaRPr lang="en-US" altLang="ja-JP" sz="28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endParaRPr kumimoji="1" lang="en-US" altLang="ja-JP" sz="28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endParaRPr lang="en-US" altLang="ja-JP" sz="28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endParaRPr kumimoji="1" lang="en-US" altLang="ja-JP" sz="28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endParaRPr lang="en-US" altLang="ja-JP" sz="28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endParaRPr kumimoji="1" lang="en-US" altLang="ja-JP" sz="28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endParaRPr kumimoji="1" lang="en-US" altLang="ja-JP" sz="28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924425954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566</Words>
  <Application>Microsoft Office PowerPoint</Application>
  <PresentationFormat>画面に合わせる (4:3)</PresentationFormat>
  <Paragraphs>381</Paragraphs>
  <Slides>22</Slides>
  <Notes>20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22</vt:i4>
      </vt:variant>
    </vt:vector>
  </HeadingPairs>
  <TitlesOfParts>
    <vt:vector size="29" baseType="lpstr">
      <vt:lpstr>Meiryo UI</vt:lpstr>
      <vt:lpstr>ＭＳ Ｐゴシック</vt:lpstr>
      <vt:lpstr>メイリオ</vt:lpstr>
      <vt:lpstr>Arial</vt:lpstr>
      <vt:lpstr>Calibri</vt:lpstr>
      <vt:lpstr>Calibri Light</vt:lpstr>
      <vt:lpstr>1_Office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2017-11-16T08:40:24Z</dcterms:created>
  <dcterms:modified xsi:type="dcterms:W3CDTF">2017-11-16T08:40:28Z</dcterms:modified>
</cp:coreProperties>
</file>